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</p:sldMasterIdLst>
  <p:notesMasterIdLst>
    <p:notesMasterId r:id="rId18"/>
  </p:notesMasterIdLst>
  <p:sldIdLst>
    <p:sldId id="288" r:id="rId3"/>
    <p:sldId id="331" r:id="rId4"/>
    <p:sldId id="333" r:id="rId5"/>
    <p:sldId id="335" r:id="rId6"/>
    <p:sldId id="334" r:id="rId7"/>
    <p:sldId id="339" r:id="rId8"/>
    <p:sldId id="338" r:id="rId9"/>
    <p:sldId id="337" r:id="rId10"/>
    <p:sldId id="336" r:id="rId11"/>
    <p:sldId id="343" r:id="rId12"/>
    <p:sldId id="342" r:id="rId13"/>
    <p:sldId id="341" r:id="rId14"/>
    <p:sldId id="345" r:id="rId15"/>
    <p:sldId id="344" r:id="rId16"/>
    <p:sldId id="32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设计" id="{8985ECD8-D9A3-44FC-9CD5-AE00237FFAFF}">
          <p14:sldIdLst>
            <p14:sldId id="288"/>
            <p14:sldId id="331"/>
            <p14:sldId id="333"/>
            <p14:sldId id="335"/>
            <p14:sldId id="334"/>
            <p14:sldId id="339"/>
            <p14:sldId id="338"/>
            <p14:sldId id="337"/>
            <p14:sldId id="336"/>
            <p14:sldId id="343"/>
            <p14:sldId id="342"/>
            <p14:sldId id="341"/>
            <p14:sldId id="345"/>
            <p14:sldId id="344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7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484EF8-0B88-A6EE-E54B-26E545F778F9}" v="2" dt="2022-07-15T01:30:35.308"/>
    <p1510:client id="{33FB20ED-A881-BD86-D1EF-665132A78362}" v="7" dt="2022-07-15T01:32:50.6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933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o Chengyuan" userId="S::t0926232@u.nus.edu::4c12bc84-2143-4f28-ab45-678fcf911a84" providerId="AD" clId="Web-{33FB20ED-A881-BD86-D1EF-665132A78362}"/>
    <pc:docChg chg="modSld">
      <pc:chgData name="Guo Chengyuan" userId="S::t0926232@u.nus.edu::4c12bc84-2143-4f28-ab45-678fcf911a84" providerId="AD" clId="Web-{33FB20ED-A881-BD86-D1EF-665132A78362}" dt="2022-07-15T01:32:50.604" v="5" actId="1076"/>
      <pc:docMkLst>
        <pc:docMk/>
      </pc:docMkLst>
      <pc:sldChg chg="modSp">
        <pc:chgData name="Guo Chengyuan" userId="S::t0926232@u.nus.edu::4c12bc84-2143-4f28-ab45-678fcf911a84" providerId="AD" clId="Web-{33FB20ED-A881-BD86-D1EF-665132A78362}" dt="2022-07-15T01:32:50.604" v="5" actId="1076"/>
        <pc:sldMkLst>
          <pc:docMk/>
          <pc:sldMk cId="0" sldId="334"/>
        </pc:sldMkLst>
        <pc:picChg chg="mod">
          <ac:chgData name="Guo Chengyuan" userId="S::t0926232@u.nus.edu::4c12bc84-2143-4f28-ab45-678fcf911a84" providerId="AD" clId="Web-{33FB20ED-A881-BD86-D1EF-665132A78362}" dt="2022-07-15T01:32:50.604" v="5" actId="1076"/>
          <ac:picMkLst>
            <pc:docMk/>
            <pc:sldMk cId="0" sldId="334"/>
            <ac:picMk id="5" creationId="{00000000-0000-0000-0000-000000000000}"/>
          </ac:picMkLst>
        </pc:picChg>
      </pc:sldChg>
      <pc:sldChg chg="modSp">
        <pc:chgData name="Guo Chengyuan" userId="S::t0926232@u.nus.edu::4c12bc84-2143-4f28-ab45-678fcf911a84" providerId="AD" clId="Web-{33FB20ED-A881-BD86-D1EF-665132A78362}" dt="2022-07-15T01:08:16.526" v="1" actId="20577"/>
        <pc:sldMkLst>
          <pc:docMk/>
          <pc:sldMk cId="0" sldId="339"/>
        </pc:sldMkLst>
        <pc:spChg chg="mod">
          <ac:chgData name="Guo Chengyuan" userId="S::t0926232@u.nus.edu::4c12bc84-2143-4f28-ab45-678fcf911a84" providerId="AD" clId="Web-{33FB20ED-A881-BD86-D1EF-665132A78362}" dt="2022-07-15T01:08:16.526" v="1" actId="20577"/>
          <ac:spMkLst>
            <pc:docMk/>
            <pc:sldMk cId="0" sldId="339"/>
            <ac:spMk id="25" creationId="{00000000-0000-0000-0000-000000000000}"/>
          </ac:spMkLst>
        </pc:spChg>
      </pc:sldChg>
      <pc:sldChg chg="modSp">
        <pc:chgData name="Guo Chengyuan" userId="S::t0926232@u.nus.edu::4c12bc84-2143-4f28-ab45-678fcf911a84" providerId="AD" clId="Web-{33FB20ED-A881-BD86-D1EF-665132A78362}" dt="2022-07-15T01:30:41.367" v="3" actId="20577"/>
        <pc:sldMkLst>
          <pc:docMk/>
          <pc:sldMk cId="0" sldId="341"/>
        </pc:sldMkLst>
        <pc:spChg chg="mod">
          <ac:chgData name="Guo Chengyuan" userId="S::t0926232@u.nus.edu::4c12bc84-2143-4f28-ab45-678fcf911a84" providerId="AD" clId="Web-{33FB20ED-A881-BD86-D1EF-665132A78362}" dt="2022-07-15T01:30:41.367" v="3" actId="20577"/>
          <ac:spMkLst>
            <pc:docMk/>
            <pc:sldMk cId="0" sldId="341"/>
            <ac:spMk id="2" creationId="{00000000-0000-0000-0000-000000000000}"/>
          </ac:spMkLst>
        </pc:spChg>
      </pc:sldChg>
    </pc:docChg>
  </pc:docChgLst>
  <pc:docChgLst>
    <pc:chgData name="Yang Yikai" userId="S::t0925866@u.nus.edu::f5ed7baf-0239-41f0-a020-557e6c231fd8" providerId="AD" clId="Web-{2F484EF8-0B88-A6EE-E54B-26E545F778F9}"/>
    <pc:docChg chg="modSld">
      <pc:chgData name="Yang Yikai" userId="S::t0925866@u.nus.edu::f5ed7baf-0239-41f0-a020-557e6c231fd8" providerId="AD" clId="Web-{2F484EF8-0B88-A6EE-E54B-26E545F778F9}" dt="2022-07-15T01:30:35.308" v="1" actId="1076"/>
      <pc:docMkLst>
        <pc:docMk/>
      </pc:docMkLst>
      <pc:sldChg chg="modSp">
        <pc:chgData name="Yang Yikai" userId="S::t0925866@u.nus.edu::f5ed7baf-0239-41f0-a020-557e6c231fd8" providerId="AD" clId="Web-{2F484EF8-0B88-A6EE-E54B-26E545F778F9}" dt="2022-07-15T01:30:35.308" v="1" actId="1076"/>
        <pc:sldMkLst>
          <pc:docMk/>
          <pc:sldMk cId="0" sldId="288"/>
        </pc:sldMkLst>
        <pc:spChg chg="mod">
          <ac:chgData name="Yang Yikai" userId="S::t0925866@u.nus.edu::f5ed7baf-0239-41f0-a020-557e6c231fd8" providerId="AD" clId="Web-{2F484EF8-0B88-A6EE-E54B-26E545F778F9}" dt="2022-07-15T01:30:35.308" v="1" actId="1076"/>
          <ac:spMkLst>
            <pc:docMk/>
            <pc:sldMk cId="0" sldId="288"/>
            <ac:spMk id="3" creationId="{AE9FE3C1-FA4F-A448-D6EC-2215626287C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8B8AF-B0E6-44E4-BA59-035E030CBB19}" type="datetimeFigureOut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951FB-FC33-454D-96F9-3C4F9B46618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 userDrawn="1"/>
        </p:nvSpPr>
        <p:spPr>
          <a:xfrm>
            <a:off x="0" y="1447025"/>
            <a:ext cx="12192000" cy="35067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 userDrawn="1"/>
        </p:nvSpPr>
        <p:spPr>
          <a:xfrm>
            <a:off x="1102354" y="1184038"/>
            <a:ext cx="9987292" cy="4107884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/>
          <p:cNvSpPr/>
          <p:nvPr userDrawn="1"/>
        </p:nvSpPr>
        <p:spPr>
          <a:xfrm>
            <a:off x="3013658" y="3250098"/>
            <a:ext cx="6164684" cy="299341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占位符 5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002573" y="2566443"/>
            <a:ext cx="8186857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lang="zh-CN" altLang="en-US" sz="7200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en-US" altLang="zh-CN">
                <a:gradFill>
                  <a:gsLst>
                    <a:gs pos="0">
                      <a:schemeClr val="accent1">
                        <a:lumMod val="30000"/>
                      </a:schemeClr>
                    </a:gs>
                    <a:gs pos="100000">
                      <a:schemeClr val="accent1">
                        <a:lumMod val="30000"/>
                      </a:schemeClr>
                    </a:gs>
                  </a:gsLst>
                  <a:lin ang="5400000" scaled="1"/>
                </a:gradFill>
                <a:effectLst/>
              </a:rPr>
              <a:t>《</a:t>
            </a:r>
            <a:r>
              <a:rPr lang="zh-CN" altLang="en-US">
                <a:gradFill>
                  <a:gsLst>
                    <a:gs pos="0">
                      <a:schemeClr val="accent1">
                        <a:lumMod val="30000"/>
                      </a:schemeClr>
                    </a:gs>
                    <a:gs pos="100000">
                      <a:schemeClr val="accent1">
                        <a:lumMod val="30000"/>
                      </a:schemeClr>
                    </a:gs>
                  </a:gsLst>
                  <a:lin ang="5400000" scaled="1"/>
                </a:gradFill>
                <a:effectLst/>
              </a:rPr>
              <a:t>化学课件模板</a:t>
            </a:r>
            <a:r>
              <a:rPr lang="en-US" altLang="zh-CN">
                <a:gradFill>
                  <a:gsLst>
                    <a:gs pos="0">
                      <a:schemeClr val="accent1">
                        <a:lumMod val="30000"/>
                      </a:schemeClr>
                    </a:gs>
                    <a:gs pos="100000">
                      <a:schemeClr val="accent1">
                        <a:lumMod val="30000"/>
                      </a:schemeClr>
                    </a:gs>
                  </a:gsLst>
                  <a:lin ang="5400000" scaled="1"/>
                </a:gradFill>
                <a:effectLst/>
              </a:rPr>
              <a:t>》</a:t>
            </a:r>
            <a:endParaRPr lang="zh-CN" altLang="en-US">
              <a:gradFill>
                <a:gsLst>
                  <a:gs pos="0">
                    <a:schemeClr val="accent1">
                      <a:lumMod val="30000"/>
                    </a:schemeClr>
                  </a:gs>
                  <a:gs pos="100000">
                    <a:schemeClr val="accent1">
                      <a:lumMod val="30000"/>
                    </a:schemeClr>
                  </a:gs>
                </a:gsLst>
                <a:lin ang="5400000" scaled="1"/>
              </a:gradFill>
              <a:effectLst/>
            </a:endParaRPr>
          </a:p>
        </p:txBody>
      </p:sp>
      <p:sp>
        <p:nvSpPr>
          <p:cNvPr id="59" name="文本占位符 5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402474" y="4315691"/>
            <a:ext cx="138595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altLang="zh-CN" err="1">
                <a:gradFill>
                  <a:gsLst>
                    <a:gs pos="0">
                      <a:schemeClr val="accent1">
                        <a:lumMod val="30000"/>
                      </a:schemeClr>
                    </a:gs>
                    <a:gs pos="100000">
                      <a:schemeClr val="accent1">
                        <a:lumMod val="30000"/>
                      </a:schemeClr>
                    </a:gs>
                  </a:gsLst>
                  <a:lin ang="5400000" scaled="1"/>
                </a:gradFill>
                <a:effectLst/>
              </a:rPr>
              <a:t>OfficePLUS</a:t>
            </a:r>
            <a:endParaRPr lang="zh-CN" altLang="en-US">
              <a:gradFill>
                <a:gsLst>
                  <a:gs pos="0">
                    <a:schemeClr val="accent1">
                      <a:lumMod val="30000"/>
                    </a:schemeClr>
                  </a:gs>
                  <a:gs pos="100000">
                    <a:schemeClr val="accent1">
                      <a:lumMod val="30000"/>
                    </a:schemeClr>
                  </a:gs>
                </a:gsLst>
                <a:lin ang="5400000" scaled="1"/>
              </a:gradFill>
              <a:effectLst/>
            </a:endParaRPr>
          </a:p>
        </p:txBody>
      </p:sp>
      <p:sp>
        <p:nvSpPr>
          <p:cNvPr id="14" name="文本占位符 56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131633" y="1990751"/>
            <a:ext cx="1928733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2800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zh-CN" altLang="en-US">
                <a:gradFill>
                  <a:gsLst>
                    <a:gs pos="0">
                      <a:schemeClr val="accent1">
                        <a:lumMod val="30000"/>
                      </a:schemeClr>
                    </a:gs>
                    <a:gs pos="100000">
                      <a:schemeClr val="accent1">
                        <a:lumMod val="30000"/>
                      </a:schemeClr>
                    </a:gs>
                  </a:gsLst>
                  <a:lin ang="5400000" scaled="1"/>
                </a:gradFill>
                <a:effectLst/>
              </a:rPr>
              <a:t>第一单元</a:t>
            </a:r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5127" y="4791887"/>
            <a:ext cx="580649" cy="4917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3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431800" y="117423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轻松输入公式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318473" y="6074495"/>
            <a:ext cx="4423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15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/>
              <a:t>1</a:t>
            </a:r>
            <a:r>
              <a:rPr lang="zh-CN" altLang="en-US"/>
              <a:t>、插入</a:t>
            </a:r>
            <a:r>
              <a:rPr lang="en-US" altLang="zh-CN"/>
              <a:t>—</a:t>
            </a:r>
            <a:r>
              <a:rPr lang="zh-CN" altLang="en-US"/>
              <a:t>符号</a:t>
            </a:r>
            <a:r>
              <a:rPr lang="en-US" altLang="zh-CN"/>
              <a:t>/</a:t>
            </a:r>
            <a:r>
              <a:rPr lang="zh-CN" altLang="en-US"/>
              <a:t>公式</a:t>
            </a:r>
            <a:r>
              <a:rPr lang="en-US" altLang="zh-CN"/>
              <a:t>—</a:t>
            </a:r>
            <a:r>
              <a:rPr lang="zh-CN" altLang="en-US"/>
              <a:t>选择基本公式</a:t>
            </a:r>
            <a:r>
              <a:rPr lang="en-US" altLang="zh-CN"/>
              <a:t>or</a:t>
            </a:r>
            <a:r>
              <a:rPr lang="zh-CN" altLang="en-US"/>
              <a:t>墨迹公式</a:t>
            </a:r>
            <a:r>
              <a:rPr lang="en-US" altLang="zh-CN"/>
              <a:t>—</a:t>
            </a:r>
            <a:r>
              <a:rPr lang="zh-CN" altLang="en-US"/>
              <a:t>编辑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7150100" y="5683766"/>
            <a:ext cx="1882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播放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，可观看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</a:rPr>
              <a:t>GIF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演示</a:t>
            </a:r>
          </a:p>
        </p:txBody>
      </p:sp>
      <p:pic>
        <p:nvPicPr>
          <p:cNvPr id="6" name="图片 5" descr="图片包含 屏幕截图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7" y="2044054"/>
            <a:ext cx="6687246" cy="38470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>
              <a:defRPr/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  <a:latin typeface="Segoe UI Light"/>
                <a:ea typeface="微软雅黑"/>
                <a:cs typeface="Segoe UI Light"/>
              </a:rPr>
              <a:t> 3</a:t>
            </a:r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>
              <a:defRPr/>
            </a:pPr>
            <a:r>
              <a:rPr kumimoji="1" lang="en-US" altLang="zh-CN" sz="1000">
                <a:solidFill>
                  <a:prstClr val="black">
                    <a:lumMod val="75000"/>
                    <a:lumOff val="25000"/>
                  </a:prst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prstClr val="black">
                  <a:lumMod val="75000"/>
                  <a:lumOff val="25000"/>
                </a:prst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431800" y="117423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32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设计规范</a:t>
            </a:r>
            <a:endParaRPr lang="en-US" sz="3200" b="1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432118" y="2593304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正文字体：   </a:t>
            </a:r>
            <a:r>
              <a:rPr lang="en-US" altLang="zh-CN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18</a:t>
            </a:r>
            <a:r>
              <a:rPr lang="zh-CN" altLang="en-US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号微软雅黑  黑色淡色</a:t>
            </a:r>
            <a:r>
              <a:rPr lang="en-US" altLang="zh-CN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25%</a:t>
            </a:r>
            <a:endParaRPr lang="zh-CN" altLang="en-US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/>
            </a:endParaRP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432118" y="3440104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小标题字体：</a:t>
            </a:r>
            <a:r>
              <a:rPr lang="en-US" altLang="zh-CN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24</a:t>
            </a:r>
            <a:r>
              <a:rPr lang="zh-CN" altLang="en-US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号微软雅黑  黑色淡色</a:t>
            </a:r>
            <a:r>
              <a:rPr lang="en-US" altLang="zh-CN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25%</a:t>
            </a:r>
            <a:endParaRPr lang="zh-CN" altLang="en-US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/>
            </a:endParaRPr>
          </a:p>
        </p:txBody>
      </p:sp>
      <p:sp>
        <p:nvSpPr>
          <p:cNvPr id="26" name="文本框 25"/>
          <p:cNvSpPr txBox="1"/>
          <p:nvPr userDrawn="1"/>
        </p:nvSpPr>
        <p:spPr>
          <a:xfrm>
            <a:off x="432118" y="3016704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大标题字体：</a:t>
            </a:r>
            <a:r>
              <a:rPr lang="en-US" altLang="zh-CN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28</a:t>
            </a:r>
            <a:r>
              <a:rPr lang="zh-CN" altLang="en-US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号微软雅黑  黑色淡色</a:t>
            </a:r>
            <a:r>
              <a:rPr lang="en-US" altLang="zh-CN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25%</a:t>
            </a:r>
            <a:endParaRPr lang="zh-CN" altLang="en-US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/>
            </a:endParaRPr>
          </a:p>
        </p:txBody>
      </p:sp>
      <p:sp>
        <p:nvSpPr>
          <p:cNvPr id="27" name="文本框 26"/>
          <p:cNvSpPr txBox="1"/>
          <p:nvPr userDrawn="1"/>
        </p:nvSpPr>
        <p:spPr>
          <a:xfrm>
            <a:off x="432118" y="386350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间距：</a:t>
            </a:r>
            <a:r>
              <a:rPr lang="en-US" altLang="zh-CN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1.3</a:t>
            </a:r>
            <a:endParaRPr lang="zh-CN" altLang="en-US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533420" y="5155446"/>
            <a:ext cx="1316362" cy="528320"/>
          </a:xfrm>
          <a:prstGeom prst="rect">
            <a:avLst/>
          </a:prstGeom>
          <a:solidFill>
            <a:srgbClr val="4EC0C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30" name="矩形 29"/>
          <p:cNvSpPr/>
          <p:nvPr userDrawn="1"/>
        </p:nvSpPr>
        <p:spPr>
          <a:xfrm>
            <a:off x="1849782" y="5155446"/>
            <a:ext cx="644518" cy="528320"/>
          </a:xfrm>
          <a:prstGeom prst="rect">
            <a:avLst/>
          </a:prstGeom>
          <a:solidFill>
            <a:srgbClr val="FF913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cxnSp>
        <p:nvCxnSpPr>
          <p:cNvPr id="31" name="直接连接符 30"/>
          <p:cNvCxnSpPr/>
          <p:nvPr userDrawn="1"/>
        </p:nvCxnSpPr>
        <p:spPr>
          <a:xfrm flipH="1">
            <a:off x="9310390" y="3615795"/>
            <a:ext cx="1929130" cy="1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dash"/>
            <a:miter lim="800000"/>
          </a:ln>
          <a:effectLst/>
        </p:spPr>
      </p:cxnSp>
      <p:sp>
        <p:nvSpPr>
          <p:cNvPr id="32" name="文本框 31"/>
          <p:cNvSpPr txBox="1"/>
          <p:nvPr userDrawn="1"/>
        </p:nvSpPr>
        <p:spPr>
          <a:xfrm>
            <a:off x="6800853" y="1996509"/>
            <a:ext cx="1338828" cy="416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b="1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统一规范：</a:t>
            </a:r>
          </a:p>
        </p:txBody>
      </p:sp>
      <p:sp>
        <p:nvSpPr>
          <p:cNvPr id="33" name="文本框 32"/>
          <p:cNvSpPr txBox="1"/>
          <p:nvPr userDrawn="1"/>
        </p:nvSpPr>
        <p:spPr>
          <a:xfrm>
            <a:off x="6800854" y="2506328"/>
            <a:ext cx="3936816" cy="4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1</a:t>
            </a:r>
            <a:r>
              <a:rPr lang="zh-CN" altLang="en-US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、序号之后的点，配色为主色。</a:t>
            </a: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804660" y="2972992"/>
            <a:ext cx="3313728" cy="416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2</a:t>
            </a:r>
            <a:r>
              <a:rPr lang="zh-CN" altLang="en-US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、强调色红色，透明度</a:t>
            </a:r>
            <a:r>
              <a:rPr lang="en-US" altLang="zh-CN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50%</a:t>
            </a:r>
            <a:r>
              <a:rPr lang="zh-CN" altLang="en-US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。</a:t>
            </a: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6800853" y="3383883"/>
            <a:ext cx="2621230" cy="416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3</a:t>
            </a:r>
            <a:r>
              <a:rPr lang="zh-CN" altLang="en-US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、使用虚线分割页面：</a:t>
            </a: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432118" y="1996509"/>
            <a:ext cx="877163" cy="416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b="1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字体：</a:t>
            </a:r>
          </a:p>
        </p:txBody>
      </p:sp>
      <p:sp>
        <p:nvSpPr>
          <p:cNvPr id="37" name="文本框 36"/>
          <p:cNvSpPr txBox="1"/>
          <p:nvPr userDrawn="1"/>
        </p:nvSpPr>
        <p:spPr>
          <a:xfrm>
            <a:off x="432118" y="4560339"/>
            <a:ext cx="877163" cy="416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b="1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配色：</a:t>
            </a: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9931677" y="3207868"/>
            <a:ext cx="373421" cy="0"/>
          </a:xfrm>
          <a:prstGeom prst="line">
            <a:avLst/>
          </a:prstGeom>
          <a:noFill/>
          <a:ln w="127000" cap="flat" cmpd="sng" algn="ctr">
            <a:solidFill>
              <a:srgbClr val="FF9999">
                <a:alpha val="50000"/>
              </a:srgbClr>
            </a:solidFill>
            <a:prstDash val="solid"/>
            <a:miter lim="800000"/>
          </a:ln>
          <a:effectLst/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439776"/>
            <a:ext cx="12192000" cy="39784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5243006" y="1853711"/>
            <a:ext cx="18774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spc="600">
                <a:solidFill>
                  <a:schemeClr val="tx1">
                    <a:lumMod val="75000"/>
                    <a:lumOff val="25000"/>
                  </a:schemeClr>
                </a:solidFill>
              </a:rPr>
              <a:t>目录</a:t>
            </a:r>
          </a:p>
        </p:txBody>
      </p:sp>
      <p:sp useBgFill="1">
        <p:nvSpPr>
          <p:cNvPr id="17" name="矩形 16"/>
          <p:cNvSpPr/>
          <p:nvPr userDrawn="1"/>
        </p:nvSpPr>
        <p:spPr>
          <a:xfrm>
            <a:off x="1276250" y="3688251"/>
            <a:ext cx="1838425" cy="729489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1446581" y="3700984"/>
            <a:ext cx="1497759" cy="637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25" name="矩形 24"/>
          <p:cNvSpPr/>
          <p:nvPr userDrawn="1"/>
        </p:nvSpPr>
        <p:spPr>
          <a:xfrm>
            <a:off x="3889275" y="3688251"/>
            <a:ext cx="1838425" cy="729489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4059606" y="3700984"/>
            <a:ext cx="1497759" cy="637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29" name="矩形 28"/>
          <p:cNvSpPr/>
          <p:nvPr userDrawn="1"/>
        </p:nvSpPr>
        <p:spPr>
          <a:xfrm>
            <a:off x="6502300" y="3688251"/>
            <a:ext cx="1838425" cy="729489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6672631" y="3700984"/>
            <a:ext cx="1497759" cy="637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33" name="矩形 32"/>
          <p:cNvSpPr/>
          <p:nvPr userDrawn="1"/>
        </p:nvSpPr>
        <p:spPr>
          <a:xfrm>
            <a:off x="9115325" y="3688251"/>
            <a:ext cx="1838425" cy="729489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>
            <a:off x="9285656" y="3700984"/>
            <a:ext cx="1497759" cy="637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占位符 56"/>
          <p:cNvSpPr>
            <a:spLocks noGrp="1"/>
          </p:cNvSpPr>
          <p:nvPr>
            <p:ph type="body" sz="quarter" idx="13" hasCustomPrompt="1"/>
          </p:nvPr>
        </p:nvSpPr>
        <p:spPr>
          <a:xfrm>
            <a:off x="1565333" y="3919119"/>
            <a:ext cx="126188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lang="zh-CN" altLang="en-US" sz="18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zh-CN" altLang="en-US">
                <a:gradFill>
                  <a:gsLst>
                    <a:gs pos="0">
                      <a:schemeClr val="accent1">
                        <a:lumMod val="30000"/>
                      </a:schemeClr>
                    </a:gs>
                    <a:gs pos="100000">
                      <a:schemeClr val="accent1">
                        <a:lumMod val="30000"/>
                      </a:schemeClr>
                    </a:gs>
                  </a:gsLst>
                  <a:lin ang="5400000" scaled="1"/>
                </a:gradFill>
                <a:effectLst/>
              </a:rPr>
              <a:t>输入标题</a:t>
            </a:r>
          </a:p>
        </p:txBody>
      </p:sp>
      <p:sp>
        <p:nvSpPr>
          <p:cNvPr id="78" name="文本占位符 56"/>
          <p:cNvSpPr>
            <a:spLocks noGrp="1"/>
          </p:cNvSpPr>
          <p:nvPr>
            <p:ph type="body" sz="quarter" idx="14" hasCustomPrompt="1"/>
          </p:nvPr>
        </p:nvSpPr>
        <p:spPr>
          <a:xfrm>
            <a:off x="4188909" y="3919119"/>
            <a:ext cx="126188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lang="zh-CN" altLang="en-US" sz="18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zh-CN" altLang="en-US">
                <a:gradFill>
                  <a:gsLst>
                    <a:gs pos="0">
                      <a:schemeClr val="accent1">
                        <a:lumMod val="30000"/>
                      </a:schemeClr>
                    </a:gs>
                    <a:gs pos="100000">
                      <a:schemeClr val="accent1">
                        <a:lumMod val="30000"/>
                      </a:schemeClr>
                    </a:gs>
                  </a:gsLst>
                  <a:lin ang="5400000" scaled="1"/>
                </a:gradFill>
                <a:effectLst/>
              </a:rPr>
              <a:t>输入标题</a:t>
            </a:r>
          </a:p>
        </p:txBody>
      </p:sp>
      <p:sp>
        <p:nvSpPr>
          <p:cNvPr id="79" name="文本占位符 56"/>
          <p:cNvSpPr>
            <a:spLocks noGrp="1"/>
          </p:cNvSpPr>
          <p:nvPr>
            <p:ph type="body" sz="quarter" idx="15" hasCustomPrompt="1"/>
          </p:nvPr>
        </p:nvSpPr>
        <p:spPr>
          <a:xfrm>
            <a:off x="6795480" y="3919119"/>
            <a:ext cx="126188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lang="zh-CN" altLang="en-US" sz="18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zh-CN" altLang="en-US">
                <a:gradFill>
                  <a:gsLst>
                    <a:gs pos="0">
                      <a:schemeClr val="accent1">
                        <a:lumMod val="30000"/>
                      </a:schemeClr>
                    </a:gs>
                    <a:gs pos="100000">
                      <a:schemeClr val="accent1">
                        <a:lumMod val="30000"/>
                      </a:schemeClr>
                    </a:gs>
                  </a:gsLst>
                  <a:lin ang="5400000" scaled="1"/>
                </a:gradFill>
                <a:effectLst/>
              </a:rPr>
              <a:t>输入标题</a:t>
            </a:r>
          </a:p>
        </p:txBody>
      </p:sp>
      <p:sp>
        <p:nvSpPr>
          <p:cNvPr id="80" name="文本占位符 56"/>
          <p:cNvSpPr>
            <a:spLocks noGrp="1"/>
          </p:cNvSpPr>
          <p:nvPr>
            <p:ph type="body" sz="quarter" idx="16" hasCustomPrompt="1"/>
          </p:nvPr>
        </p:nvSpPr>
        <p:spPr>
          <a:xfrm>
            <a:off x="9416090" y="3919119"/>
            <a:ext cx="126188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lang="zh-CN" altLang="en-US" sz="18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zh-CN" altLang="en-US">
                <a:gradFill>
                  <a:gsLst>
                    <a:gs pos="0">
                      <a:schemeClr val="accent1">
                        <a:lumMod val="30000"/>
                      </a:schemeClr>
                    </a:gs>
                    <a:gs pos="100000">
                      <a:schemeClr val="accent1">
                        <a:lumMod val="30000"/>
                      </a:schemeClr>
                    </a:gs>
                  </a:gsLst>
                  <a:lin ang="5400000" scaled="1"/>
                </a:gradFill>
                <a:effectLst/>
              </a:rPr>
              <a:t>输入标题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2037118" y="3559513"/>
            <a:ext cx="316683" cy="257476"/>
            <a:chOff x="2040804" y="3559513"/>
            <a:chExt cx="316683" cy="257476"/>
          </a:xfrm>
        </p:grpSpPr>
        <p:sp>
          <p:nvSpPr>
            <p:cNvPr id="116" name="矩形: 圆角 115"/>
            <p:cNvSpPr/>
            <p:nvPr userDrawn="1"/>
          </p:nvSpPr>
          <p:spPr>
            <a:xfrm>
              <a:off x="2040804" y="3559513"/>
              <a:ext cx="316683" cy="2574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7" name="组合 116"/>
            <p:cNvGrpSpPr/>
            <p:nvPr userDrawn="1"/>
          </p:nvGrpSpPr>
          <p:grpSpPr>
            <a:xfrm rot="1312566">
              <a:off x="2092851" y="3564773"/>
              <a:ext cx="243146" cy="246954"/>
              <a:chOff x="844463" y="5624427"/>
              <a:chExt cx="566220" cy="575088"/>
            </a:xfrm>
          </p:grpSpPr>
          <p:sp>
            <p:nvSpPr>
              <p:cNvPr id="124" name="任意多边形: 形状 123"/>
              <p:cNvSpPr/>
              <p:nvPr/>
            </p:nvSpPr>
            <p:spPr>
              <a:xfrm>
                <a:off x="1053884" y="5656580"/>
                <a:ext cx="20050" cy="20050"/>
              </a:xfrm>
              <a:custGeom>
                <a:avLst/>
                <a:gdLst>
                  <a:gd name="connsiteX0" fmla="*/ 0 w 46508"/>
                  <a:gd name="connsiteY0" fmla="*/ 0 h 46508"/>
                  <a:gd name="connsiteX1" fmla="*/ 47625 w 46508"/>
                  <a:gd name="connsiteY1" fmla="*/ 0 h 46508"/>
                  <a:gd name="connsiteX2" fmla="*/ 47625 w 46508"/>
                  <a:gd name="connsiteY2" fmla="*/ 47625 h 46508"/>
                  <a:gd name="connsiteX3" fmla="*/ 0 w 46508"/>
                  <a:gd name="connsiteY3" fmla="*/ 47625 h 4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508" h="46508">
                    <a:moveTo>
                      <a:pt x="0" y="0"/>
                    </a:moveTo>
                    <a:lnTo>
                      <a:pt x="47625" y="0"/>
                    </a:lnTo>
                    <a:lnTo>
                      <a:pt x="47625" y="47625"/>
                    </a:lnTo>
                    <a:lnTo>
                      <a:pt x="0" y="47625"/>
                    </a:lnTo>
                    <a:close/>
                  </a:path>
                </a:pathLst>
              </a:custGeom>
              <a:solidFill>
                <a:srgbClr val="000000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" name="任意多边形: 形状 124"/>
              <p:cNvSpPr/>
              <p:nvPr/>
            </p:nvSpPr>
            <p:spPr>
              <a:xfrm>
                <a:off x="851033" y="5631942"/>
                <a:ext cx="475593" cy="560605"/>
              </a:xfrm>
              <a:custGeom>
                <a:avLst/>
                <a:gdLst>
                  <a:gd name="connsiteX0" fmla="*/ 1007745 w 1103188"/>
                  <a:gd name="connsiteY0" fmla="*/ 1242060 h 1300385"/>
                  <a:gd name="connsiteX1" fmla="*/ 1026795 w 1103188"/>
                  <a:gd name="connsiteY1" fmla="*/ 1030605 h 1300385"/>
                  <a:gd name="connsiteX2" fmla="*/ 1104900 w 1103188"/>
                  <a:gd name="connsiteY2" fmla="*/ 1011555 h 1300385"/>
                  <a:gd name="connsiteX3" fmla="*/ 1104900 w 1103188"/>
                  <a:gd name="connsiteY3" fmla="*/ 0 h 1300385"/>
                  <a:gd name="connsiteX4" fmla="*/ 89535 w 1103188"/>
                  <a:gd name="connsiteY4" fmla="*/ 0 h 1300385"/>
                  <a:gd name="connsiteX5" fmla="*/ 100965 w 1103188"/>
                  <a:gd name="connsiteY5" fmla="*/ 11430 h 1300385"/>
                  <a:gd name="connsiteX6" fmla="*/ 11430 w 1103188"/>
                  <a:gd name="connsiteY6" fmla="*/ 100965 h 1300385"/>
                  <a:gd name="connsiteX7" fmla="*/ 0 w 1103188"/>
                  <a:gd name="connsiteY7" fmla="*/ 89535 h 1300385"/>
                  <a:gd name="connsiteX8" fmla="*/ 0 w 1103188"/>
                  <a:gd name="connsiteY8" fmla="*/ 1211580 h 1300385"/>
                  <a:gd name="connsiteX9" fmla="*/ 9525 w 1103188"/>
                  <a:gd name="connsiteY9" fmla="*/ 1202055 h 1300385"/>
                  <a:gd name="connsiteX10" fmla="*/ 99060 w 1103188"/>
                  <a:gd name="connsiteY10" fmla="*/ 1291590 h 1300385"/>
                  <a:gd name="connsiteX11" fmla="*/ 89535 w 1103188"/>
                  <a:gd name="connsiteY11" fmla="*/ 1301115 h 1300385"/>
                  <a:gd name="connsiteX12" fmla="*/ 1104900 w 1103188"/>
                  <a:gd name="connsiteY12" fmla="*/ 1301115 h 1300385"/>
                  <a:gd name="connsiteX13" fmla="*/ 1104900 w 1103188"/>
                  <a:gd name="connsiteY13" fmla="*/ 1280160 h 1300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3188" h="1300385">
                    <a:moveTo>
                      <a:pt x="1007745" y="1242060"/>
                    </a:moveTo>
                    <a:lnTo>
                      <a:pt x="1026795" y="1030605"/>
                    </a:lnTo>
                    <a:lnTo>
                      <a:pt x="1104900" y="1011555"/>
                    </a:lnTo>
                    <a:lnTo>
                      <a:pt x="1104900" y="0"/>
                    </a:lnTo>
                    <a:lnTo>
                      <a:pt x="89535" y="0"/>
                    </a:lnTo>
                    <a:lnTo>
                      <a:pt x="100965" y="11430"/>
                    </a:lnTo>
                    <a:lnTo>
                      <a:pt x="11430" y="100965"/>
                    </a:lnTo>
                    <a:lnTo>
                      <a:pt x="0" y="89535"/>
                    </a:lnTo>
                    <a:lnTo>
                      <a:pt x="0" y="1211580"/>
                    </a:lnTo>
                    <a:lnTo>
                      <a:pt x="9525" y="1202055"/>
                    </a:lnTo>
                    <a:lnTo>
                      <a:pt x="99060" y="1291590"/>
                    </a:lnTo>
                    <a:lnTo>
                      <a:pt x="89535" y="1301115"/>
                    </a:lnTo>
                    <a:lnTo>
                      <a:pt x="1104900" y="1301115"/>
                    </a:lnTo>
                    <a:lnTo>
                      <a:pt x="1104900" y="1280160"/>
                    </a:lnTo>
                    <a:close/>
                  </a:path>
                </a:pathLst>
              </a:custGeom>
              <a:solidFill>
                <a:srgbClr val="FFFFFF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" name="任意多边形: 形状 125"/>
              <p:cNvSpPr/>
              <p:nvPr/>
            </p:nvSpPr>
            <p:spPr>
              <a:xfrm>
                <a:off x="905236" y="5643440"/>
                <a:ext cx="368925" cy="373737"/>
              </a:xfrm>
              <a:custGeom>
                <a:avLst/>
                <a:gdLst>
                  <a:gd name="connsiteX0" fmla="*/ 0 w 855761"/>
                  <a:gd name="connsiteY0" fmla="*/ 0 h 866923"/>
                  <a:gd name="connsiteX1" fmla="*/ 857250 w 855761"/>
                  <a:gd name="connsiteY1" fmla="*/ 0 h 866923"/>
                  <a:gd name="connsiteX2" fmla="*/ 857250 w 855761"/>
                  <a:gd name="connsiteY2" fmla="*/ 868680 h 866923"/>
                  <a:gd name="connsiteX3" fmla="*/ 0 w 855761"/>
                  <a:gd name="connsiteY3" fmla="*/ 868680 h 866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5761" h="866923">
                    <a:moveTo>
                      <a:pt x="0" y="0"/>
                    </a:moveTo>
                    <a:lnTo>
                      <a:pt x="857250" y="0"/>
                    </a:lnTo>
                    <a:lnTo>
                      <a:pt x="857250" y="868680"/>
                    </a:lnTo>
                    <a:lnTo>
                      <a:pt x="0" y="86868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/>
              <p:cNvSpPr/>
              <p:nvPr/>
            </p:nvSpPr>
            <p:spPr>
              <a:xfrm>
                <a:off x="844463" y="6051605"/>
                <a:ext cx="566220" cy="147570"/>
              </a:xfrm>
              <a:custGeom>
                <a:avLst/>
                <a:gdLst>
                  <a:gd name="connsiteX0" fmla="*/ 1314450 w 1313408"/>
                  <a:gd name="connsiteY0" fmla="*/ 169545 h 342304"/>
                  <a:gd name="connsiteX1" fmla="*/ 1314450 w 1313408"/>
                  <a:gd name="connsiteY1" fmla="*/ 169545 h 342304"/>
                  <a:gd name="connsiteX2" fmla="*/ 1143000 w 1313408"/>
                  <a:gd name="connsiteY2" fmla="*/ 295275 h 342304"/>
                  <a:gd name="connsiteX3" fmla="*/ 167640 w 1313408"/>
                  <a:gd name="connsiteY3" fmla="*/ 295275 h 342304"/>
                  <a:gd name="connsiteX4" fmla="*/ 53340 w 1313408"/>
                  <a:gd name="connsiteY4" fmla="*/ 180975 h 342304"/>
                  <a:gd name="connsiteX5" fmla="*/ 53340 w 1313408"/>
                  <a:gd name="connsiteY5" fmla="*/ 161925 h 342304"/>
                  <a:gd name="connsiteX6" fmla="*/ 167640 w 1313408"/>
                  <a:gd name="connsiteY6" fmla="*/ 47625 h 342304"/>
                  <a:gd name="connsiteX7" fmla="*/ 1143000 w 1313408"/>
                  <a:gd name="connsiteY7" fmla="*/ 47625 h 342304"/>
                  <a:gd name="connsiteX8" fmla="*/ 1143000 w 1313408"/>
                  <a:gd name="connsiteY8" fmla="*/ 0 h 342304"/>
                  <a:gd name="connsiteX9" fmla="*/ 171450 w 1313408"/>
                  <a:gd name="connsiteY9" fmla="*/ 0 h 342304"/>
                  <a:gd name="connsiteX10" fmla="*/ 0 w 1313408"/>
                  <a:gd name="connsiteY10" fmla="*/ 171450 h 342304"/>
                  <a:gd name="connsiteX11" fmla="*/ 171450 w 1313408"/>
                  <a:gd name="connsiteY11" fmla="*/ 342900 h 342304"/>
                  <a:gd name="connsiteX12" fmla="*/ 1143000 w 1313408"/>
                  <a:gd name="connsiteY12" fmla="*/ 342900 h 342304"/>
                  <a:gd name="connsiteX13" fmla="*/ 1143000 w 1313408"/>
                  <a:gd name="connsiteY13" fmla="*/ 295275 h 342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13408" h="342304">
                    <a:moveTo>
                      <a:pt x="1314450" y="169545"/>
                    </a:moveTo>
                    <a:lnTo>
                      <a:pt x="1314450" y="169545"/>
                    </a:lnTo>
                    <a:close/>
                    <a:moveTo>
                      <a:pt x="1143000" y="295275"/>
                    </a:moveTo>
                    <a:lnTo>
                      <a:pt x="167640" y="295275"/>
                    </a:lnTo>
                    <a:cubicBezTo>
                      <a:pt x="104775" y="295275"/>
                      <a:pt x="53340" y="243840"/>
                      <a:pt x="53340" y="180975"/>
                    </a:cubicBezTo>
                    <a:lnTo>
                      <a:pt x="53340" y="161925"/>
                    </a:lnTo>
                    <a:cubicBezTo>
                      <a:pt x="53340" y="99060"/>
                      <a:pt x="104775" y="47625"/>
                      <a:pt x="167640" y="47625"/>
                    </a:cubicBezTo>
                    <a:lnTo>
                      <a:pt x="1143000" y="47625"/>
                    </a:lnTo>
                    <a:lnTo>
                      <a:pt x="1143000" y="0"/>
                    </a:lnTo>
                    <a:lnTo>
                      <a:pt x="171450" y="0"/>
                    </a:lnTo>
                    <a:cubicBezTo>
                      <a:pt x="76200" y="0"/>
                      <a:pt x="0" y="76200"/>
                      <a:pt x="0" y="171450"/>
                    </a:cubicBezTo>
                    <a:cubicBezTo>
                      <a:pt x="0" y="266700"/>
                      <a:pt x="76200" y="342900"/>
                      <a:pt x="171450" y="342900"/>
                    </a:cubicBezTo>
                    <a:lnTo>
                      <a:pt x="1143000" y="342900"/>
                    </a:lnTo>
                    <a:lnTo>
                      <a:pt x="1143000" y="295275"/>
                    </a:lnTo>
                    <a:close/>
                  </a:path>
                </a:pathLst>
              </a:custGeom>
              <a:solidFill>
                <a:srgbClr val="474747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/>
              <p:cNvSpPr/>
              <p:nvPr/>
            </p:nvSpPr>
            <p:spPr>
              <a:xfrm>
                <a:off x="844463" y="5624474"/>
                <a:ext cx="493237" cy="575041"/>
              </a:xfrm>
              <a:custGeom>
                <a:avLst/>
                <a:gdLst>
                  <a:gd name="connsiteX0" fmla="*/ 190500 w 1144116"/>
                  <a:gd name="connsiteY0" fmla="*/ 45720 h 1333872"/>
                  <a:gd name="connsiteX1" fmla="*/ 882015 w 1144116"/>
                  <a:gd name="connsiteY1" fmla="*/ 45720 h 1333872"/>
                  <a:gd name="connsiteX2" fmla="*/ 882015 w 1144116"/>
                  <a:gd name="connsiteY2" fmla="*/ 0 h 1333872"/>
                  <a:gd name="connsiteX3" fmla="*/ 975360 w 1144116"/>
                  <a:gd name="connsiteY3" fmla="*/ 0 h 1333872"/>
                  <a:gd name="connsiteX4" fmla="*/ 173355 w 1144116"/>
                  <a:gd name="connsiteY4" fmla="*/ 0 h 1333872"/>
                  <a:gd name="connsiteX5" fmla="*/ 0 w 1144116"/>
                  <a:gd name="connsiteY5" fmla="*/ 173355 h 1333872"/>
                  <a:gd name="connsiteX6" fmla="*/ 0 w 1144116"/>
                  <a:gd name="connsiteY6" fmla="*/ 1162050 h 1333872"/>
                  <a:gd name="connsiteX7" fmla="*/ 173355 w 1144116"/>
                  <a:gd name="connsiteY7" fmla="*/ 1335405 h 1333872"/>
                  <a:gd name="connsiteX8" fmla="*/ 192405 w 1144116"/>
                  <a:gd name="connsiteY8" fmla="*/ 1335405 h 1333872"/>
                  <a:gd name="connsiteX9" fmla="*/ 47625 w 1144116"/>
                  <a:gd name="connsiteY9" fmla="*/ 1190625 h 1333872"/>
                  <a:gd name="connsiteX10" fmla="*/ 47625 w 1144116"/>
                  <a:gd name="connsiteY10" fmla="*/ 188595 h 1333872"/>
                  <a:gd name="connsiteX11" fmla="*/ 190500 w 1144116"/>
                  <a:gd name="connsiteY11" fmla="*/ 45720 h 1333872"/>
                  <a:gd name="connsiteX12" fmla="*/ 1097280 w 1144116"/>
                  <a:gd name="connsiteY12" fmla="*/ 255270 h 1333872"/>
                  <a:gd name="connsiteX13" fmla="*/ 1144905 w 1144116"/>
                  <a:gd name="connsiteY13" fmla="*/ 255270 h 1333872"/>
                  <a:gd name="connsiteX14" fmla="*/ 1144905 w 1144116"/>
                  <a:gd name="connsiteY14" fmla="*/ 1034415 h 1333872"/>
                  <a:gd name="connsiteX15" fmla="*/ 1097280 w 1144116"/>
                  <a:gd name="connsiteY15" fmla="*/ 1034415 h 1333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4116" h="1333872">
                    <a:moveTo>
                      <a:pt x="190500" y="45720"/>
                    </a:moveTo>
                    <a:lnTo>
                      <a:pt x="882015" y="45720"/>
                    </a:lnTo>
                    <a:lnTo>
                      <a:pt x="882015" y="0"/>
                    </a:lnTo>
                    <a:lnTo>
                      <a:pt x="975360" y="0"/>
                    </a:lnTo>
                    <a:lnTo>
                      <a:pt x="173355" y="0"/>
                    </a:lnTo>
                    <a:cubicBezTo>
                      <a:pt x="78105" y="0"/>
                      <a:pt x="0" y="78105"/>
                      <a:pt x="0" y="173355"/>
                    </a:cubicBezTo>
                    <a:lnTo>
                      <a:pt x="0" y="1162050"/>
                    </a:lnTo>
                    <a:cubicBezTo>
                      <a:pt x="0" y="1257300"/>
                      <a:pt x="78105" y="1335405"/>
                      <a:pt x="173355" y="1335405"/>
                    </a:cubicBezTo>
                    <a:lnTo>
                      <a:pt x="192405" y="1335405"/>
                    </a:lnTo>
                    <a:cubicBezTo>
                      <a:pt x="112395" y="1335405"/>
                      <a:pt x="47625" y="1270635"/>
                      <a:pt x="47625" y="1190625"/>
                    </a:cubicBezTo>
                    <a:lnTo>
                      <a:pt x="47625" y="188595"/>
                    </a:lnTo>
                    <a:cubicBezTo>
                      <a:pt x="45720" y="110490"/>
                      <a:pt x="112395" y="45720"/>
                      <a:pt x="190500" y="45720"/>
                    </a:cubicBezTo>
                    <a:close/>
                    <a:moveTo>
                      <a:pt x="1097280" y="255270"/>
                    </a:moveTo>
                    <a:lnTo>
                      <a:pt x="1144905" y="255270"/>
                    </a:lnTo>
                    <a:lnTo>
                      <a:pt x="1144905" y="1034415"/>
                    </a:lnTo>
                    <a:lnTo>
                      <a:pt x="1097280" y="1034415"/>
                    </a:lnTo>
                    <a:close/>
                  </a:path>
                </a:pathLst>
              </a:custGeom>
              <a:solidFill>
                <a:srgbClr val="474747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/>
              <p:cNvSpPr/>
              <p:nvPr userDrawn="1"/>
            </p:nvSpPr>
            <p:spPr>
              <a:xfrm>
                <a:off x="1224393" y="5624427"/>
                <a:ext cx="113561" cy="111895"/>
              </a:xfrm>
              <a:custGeom>
                <a:avLst/>
                <a:gdLst>
                  <a:gd name="connsiteX0" fmla="*/ 0 w 260449"/>
                  <a:gd name="connsiteY0" fmla="*/ 0 h 256728"/>
                  <a:gd name="connsiteX1" fmla="*/ 0 w 260449"/>
                  <a:gd name="connsiteY1" fmla="*/ 47625 h 256728"/>
                  <a:gd name="connsiteX2" fmla="*/ 215265 w 260449"/>
                  <a:gd name="connsiteY2" fmla="*/ 47625 h 256728"/>
                  <a:gd name="connsiteX3" fmla="*/ 215265 w 260449"/>
                  <a:gd name="connsiteY3" fmla="*/ 257175 h 256728"/>
                  <a:gd name="connsiteX4" fmla="*/ 260985 w 260449"/>
                  <a:gd name="connsiteY4" fmla="*/ 257175 h 256728"/>
                  <a:gd name="connsiteX5" fmla="*/ 260985 w 260449"/>
                  <a:gd name="connsiteY5" fmla="*/ 0 h 256728"/>
                  <a:gd name="connsiteX0-1" fmla="*/ 0 w 261579"/>
                  <a:gd name="connsiteY0-2" fmla="*/ 2374 h 257175"/>
                  <a:gd name="connsiteX1-3" fmla="*/ 594 w 261579"/>
                  <a:gd name="connsiteY1-4" fmla="*/ 47625 h 257175"/>
                  <a:gd name="connsiteX2-5" fmla="*/ 215859 w 261579"/>
                  <a:gd name="connsiteY2-6" fmla="*/ 47625 h 257175"/>
                  <a:gd name="connsiteX3-7" fmla="*/ 215859 w 261579"/>
                  <a:gd name="connsiteY3-8" fmla="*/ 257175 h 257175"/>
                  <a:gd name="connsiteX4-9" fmla="*/ 261579 w 261579"/>
                  <a:gd name="connsiteY4-10" fmla="*/ 257175 h 257175"/>
                  <a:gd name="connsiteX5-11" fmla="*/ 261579 w 261579"/>
                  <a:gd name="connsiteY5-12" fmla="*/ 0 h 257175"/>
                  <a:gd name="connsiteX6" fmla="*/ 0 w 261579"/>
                  <a:gd name="connsiteY6" fmla="*/ 2374 h 257175"/>
                  <a:gd name="connsiteX0-13" fmla="*/ 0 w 261579"/>
                  <a:gd name="connsiteY0-14" fmla="*/ 0 h 254801"/>
                  <a:gd name="connsiteX1-15" fmla="*/ 594 w 261579"/>
                  <a:gd name="connsiteY1-16" fmla="*/ 45251 h 254801"/>
                  <a:gd name="connsiteX2-17" fmla="*/ 215859 w 261579"/>
                  <a:gd name="connsiteY2-18" fmla="*/ 45251 h 254801"/>
                  <a:gd name="connsiteX3-19" fmla="*/ 215859 w 261579"/>
                  <a:gd name="connsiteY3-20" fmla="*/ 254801 h 254801"/>
                  <a:gd name="connsiteX4-21" fmla="*/ 261579 w 261579"/>
                  <a:gd name="connsiteY4-22" fmla="*/ 254801 h 254801"/>
                  <a:gd name="connsiteX5-23" fmla="*/ 261579 w 261579"/>
                  <a:gd name="connsiteY5-24" fmla="*/ 0 h 254801"/>
                  <a:gd name="connsiteX6-25" fmla="*/ 0 w 261579"/>
                  <a:gd name="connsiteY6-26" fmla="*/ 0 h 254801"/>
                  <a:gd name="connsiteX0-27" fmla="*/ 1186 w 262765"/>
                  <a:gd name="connsiteY0-28" fmla="*/ 0 h 254801"/>
                  <a:gd name="connsiteX1-29" fmla="*/ 0 w 262765"/>
                  <a:gd name="connsiteY1-30" fmla="*/ 44658 h 254801"/>
                  <a:gd name="connsiteX2-31" fmla="*/ 217045 w 262765"/>
                  <a:gd name="connsiteY2-32" fmla="*/ 45251 h 254801"/>
                  <a:gd name="connsiteX3-33" fmla="*/ 217045 w 262765"/>
                  <a:gd name="connsiteY3-34" fmla="*/ 254801 h 254801"/>
                  <a:gd name="connsiteX4-35" fmla="*/ 262765 w 262765"/>
                  <a:gd name="connsiteY4-36" fmla="*/ 254801 h 254801"/>
                  <a:gd name="connsiteX5-37" fmla="*/ 262765 w 262765"/>
                  <a:gd name="connsiteY5-38" fmla="*/ 0 h 254801"/>
                  <a:gd name="connsiteX6-39" fmla="*/ 1186 w 262765"/>
                  <a:gd name="connsiteY6-40" fmla="*/ 0 h 254801"/>
                  <a:gd name="connsiteX0-41" fmla="*/ 114 w 261693"/>
                  <a:gd name="connsiteY0-42" fmla="*/ 0 h 254801"/>
                  <a:gd name="connsiteX1-43" fmla="*/ 115 w 261693"/>
                  <a:gd name="connsiteY1-44" fmla="*/ 45845 h 254801"/>
                  <a:gd name="connsiteX2-45" fmla="*/ 215973 w 261693"/>
                  <a:gd name="connsiteY2-46" fmla="*/ 45251 h 254801"/>
                  <a:gd name="connsiteX3-47" fmla="*/ 215973 w 261693"/>
                  <a:gd name="connsiteY3-48" fmla="*/ 254801 h 254801"/>
                  <a:gd name="connsiteX4-49" fmla="*/ 261693 w 261693"/>
                  <a:gd name="connsiteY4-50" fmla="*/ 254801 h 254801"/>
                  <a:gd name="connsiteX5-51" fmla="*/ 261693 w 261693"/>
                  <a:gd name="connsiteY5-52" fmla="*/ 0 h 254801"/>
                  <a:gd name="connsiteX6-53" fmla="*/ 114 w 261693"/>
                  <a:gd name="connsiteY6-54" fmla="*/ 0 h 254801"/>
                  <a:gd name="connsiteX0-55" fmla="*/ 114 w 261693"/>
                  <a:gd name="connsiteY0-56" fmla="*/ 0 h 254801"/>
                  <a:gd name="connsiteX1-57" fmla="*/ 115 w 261693"/>
                  <a:gd name="connsiteY1-58" fmla="*/ 44658 h 254801"/>
                  <a:gd name="connsiteX2-59" fmla="*/ 215973 w 261693"/>
                  <a:gd name="connsiteY2-60" fmla="*/ 45251 h 254801"/>
                  <a:gd name="connsiteX3-61" fmla="*/ 215973 w 261693"/>
                  <a:gd name="connsiteY3-62" fmla="*/ 254801 h 254801"/>
                  <a:gd name="connsiteX4-63" fmla="*/ 261693 w 261693"/>
                  <a:gd name="connsiteY4-64" fmla="*/ 254801 h 254801"/>
                  <a:gd name="connsiteX5-65" fmla="*/ 261693 w 261693"/>
                  <a:gd name="connsiteY5-66" fmla="*/ 0 h 254801"/>
                  <a:gd name="connsiteX6-67" fmla="*/ 114 w 261693"/>
                  <a:gd name="connsiteY6-68" fmla="*/ 0 h 254801"/>
                  <a:gd name="connsiteX0-69" fmla="*/ 114 w 261693"/>
                  <a:gd name="connsiteY0-70" fmla="*/ 0 h 254801"/>
                  <a:gd name="connsiteX1-71" fmla="*/ 115 w 261693"/>
                  <a:gd name="connsiteY1-72" fmla="*/ 45845 h 254801"/>
                  <a:gd name="connsiteX2-73" fmla="*/ 215973 w 261693"/>
                  <a:gd name="connsiteY2-74" fmla="*/ 45251 h 254801"/>
                  <a:gd name="connsiteX3-75" fmla="*/ 215973 w 261693"/>
                  <a:gd name="connsiteY3-76" fmla="*/ 254801 h 254801"/>
                  <a:gd name="connsiteX4-77" fmla="*/ 261693 w 261693"/>
                  <a:gd name="connsiteY4-78" fmla="*/ 254801 h 254801"/>
                  <a:gd name="connsiteX5-79" fmla="*/ 261693 w 261693"/>
                  <a:gd name="connsiteY5-80" fmla="*/ 0 h 254801"/>
                  <a:gd name="connsiteX6-81" fmla="*/ 114 w 261693"/>
                  <a:gd name="connsiteY6-82" fmla="*/ 0 h 254801"/>
                  <a:gd name="connsiteX0-83" fmla="*/ 114 w 261693"/>
                  <a:gd name="connsiteY0-84" fmla="*/ 0 h 254801"/>
                  <a:gd name="connsiteX1-85" fmla="*/ 115 w 261693"/>
                  <a:gd name="connsiteY1-86" fmla="*/ 45845 h 254801"/>
                  <a:gd name="connsiteX2-87" fmla="*/ 215973 w 261693"/>
                  <a:gd name="connsiteY2-88" fmla="*/ 45251 h 254801"/>
                  <a:gd name="connsiteX3-89" fmla="*/ 215973 w 261693"/>
                  <a:gd name="connsiteY3-90" fmla="*/ 254801 h 254801"/>
                  <a:gd name="connsiteX4-91" fmla="*/ 261693 w 261693"/>
                  <a:gd name="connsiteY4-92" fmla="*/ 254801 h 254801"/>
                  <a:gd name="connsiteX5-93" fmla="*/ 261693 w 261693"/>
                  <a:gd name="connsiteY5-94" fmla="*/ 0 h 254801"/>
                  <a:gd name="connsiteX6-95" fmla="*/ 114 w 261693"/>
                  <a:gd name="connsiteY6-96" fmla="*/ 0 h 254801"/>
                  <a:gd name="connsiteX0-97" fmla="*/ 114 w 261693"/>
                  <a:gd name="connsiteY0-98" fmla="*/ 0 h 254801"/>
                  <a:gd name="connsiteX1-99" fmla="*/ 115 w 261693"/>
                  <a:gd name="connsiteY1-100" fmla="*/ 44658 h 254801"/>
                  <a:gd name="connsiteX2-101" fmla="*/ 215973 w 261693"/>
                  <a:gd name="connsiteY2-102" fmla="*/ 45251 h 254801"/>
                  <a:gd name="connsiteX3-103" fmla="*/ 215973 w 261693"/>
                  <a:gd name="connsiteY3-104" fmla="*/ 254801 h 254801"/>
                  <a:gd name="connsiteX4-105" fmla="*/ 261693 w 261693"/>
                  <a:gd name="connsiteY4-106" fmla="*/ 254801 h 254801"/>
                  <a:gd name="connsiteX5-107" fmla="*/ 261693 w 261693"/>
                  <a:gd name="connsiteY5-108" fmla="*/ 0 h 254801"/>
                  <a:gd name="connsiteX6-109" fmla="*/ 114 w 261693"/>
                  <a:gd name="connsiteY6-110" fmla="*/ 0 h 254801"/>
                  <a:gd name="connsiteX0-111" fmla="*/ 593 w 262172"/>
                  <a:gd name="connsiteY0-112" fmla="*/ 0 h 254801"/>
                  <a:gd name="connsiteX1-113" fmla="*/ 0 w 262172"/>
                  <a:gd name="connsiteY1-114" fmla="*/ 47032 h 254801"/>
                  <a:gd name="connsiteX2-115" fmla="*/ 216452 w 262172"/>
                  <a:gd name="connsiteY2-116" fmla="*/ 45251 h 254801"/>
                  <a:gd name="connsiteX3-117" fmla="*/ 216452 w 262172"/>
                  <a:gd name="connsiteY3-118" fmla="*/ 254801 h 254801"/>
                  <a:gd name="connsiteX4-119" fmla="*/ 262172 w 262172"/>
                  <a:gd name="connsiteY4-120" fmla="*/ 254801 h 254801"/>
                  <a:gd name="connsiteX5-121" fmla="*/ 262172 w 262172"/>
                  <a:gd name="connsiteY5-122" fmla="*/ 0 h 254801"/>
                  <a:gd name="connsiteX6-123" fmla="*/ 593 w 262172"/>
                  <a:gd name="connsiteY6-124" fmla="*/ 0 h 254801"/>
                  <a:gd name="connsiteX0-125" fmla="*/ 593 w 262172"/>
                  <a:gd name="connsiteY0-126" fmla="*/ 0 h 254801"/>
                  <a:gd name="connsiteX1-127" fmla="*/ 0 w 262172"/>
                  <a:gd name="connsiteY1-128" fmla="*/ 47032 h 254801"/>
                  <a:gd name="connsiteX2-129" fmla="*/ 216452 w 262172"/>
                  <a:gd name="connsiteY2-130" fmla="*/ 45251 h 254801"/>
                  <a:gd name="connsiteX3-131" fmla="*/ 216452 w 262172"/>
                  <a:gd name="connsiteY3-132" fmla="*/ 254801 h 254801"/>
                  <a:gd name="connsiteX4-133" fmla="*/ 262172 w 262172"/>
                  <a:gd name="connsiteY4-134" fmla="*/ 254801 h 254801"/>
                  <a:gd name="connsiteX5-135" fmla="*/ 262172 w 262172"/>
                  <a:gd name="connsiteY5-136" fmla="*/ 0 h 254801"/>
                  <a:gd name="connsiteX6-137" fmla="*/ 593 w 262172"/>
                  <a:gd name="connsiteY6-138" fmla="*/ 0 h 254801"/>
                  <a:gd name="connsiteX0-139" fmla="*/ 593 w 262172"/>
                  <a:gd name="connsiteY0-140" fmla="*/ 0 h 254801"/>
                  <a:gd name="connsiteX1-141" fmla="*/ 0 w 262172"/>
                  <a:gd name="connsiteY1-142" fmla="*/ 45845 h 254801"/>
                  <a:gd name="connsiteX2-143" fmla="*/ 216452 w 262172"/>
                  <a:gd name="connsiteY2-144" fmla="*/ 45251 h 254801"/>
                  <a:gd name="connsiteX3-145" fmla="*/ 216452 w 262172"/>
                  <a:gd name="connsiteY3-146" fmla="*/ 254801 h 254801"/>
                  <a:gd name="connsiteX4-147" fmla="*/ 262172 w 262172"/>
                  <a:gd name="connsiteY4-148" fmla="*/ 254801 h 254801"/>
                  <a:gd name="connsiteX5-149" fmla="*/ 262172 w 262172"/>
                  <a:gd name="connsiteY5-150" fmla="*/ 0 h 254801"/>
                  <a:gd name="connsiteX6-151" fmla="*/ 593 w 262172"/>
                  <a:gd name="connsiteY6-152" fmla="*/ 0 h 254801"/>
                  <a:gd name="connsiteX0-153" fmla="*/ 593 w 262172"/>
                  <a:gd name="connsiteY0-154" fmla="*/ 0 h 254801"/>
                  <a:gd name="connsiteX1-155" fmla="*/ 0 w 262172"/>
                  <a:gd name="connsiteY1-156" fmla="*/ 45845 h 254801"/>
                  <a:gd name="connsiteX2-157" fmla="*/ 216452 w 262172"/>
                  <a:gd name="connsiteY2-158" fmla="*/ 45251 h 254801"/>
                  <a:gd name="connsiteX3-159" fmla="*/ 216452 w 262172"/>
                  <a:gd name="connsiteY3-160" fmla="*/ 254801 h 254801"/>
                  <a:gd name="connsiteX4-161" fmla="*/ 262172 w 262172"/>
                  <a:gd name="connsiteY4-162" fmla="*/ 254801 h 254801"/>
                  <a:gd name="connsiteX5-163" fmla="*/ 262172 w 262172"/>
                  <a:gd name="connsiteY5-164" fmla="*/ 0 h 254801"/>
                  <a:gd name="connsiteX6-165" fmla="*/ 593 w 262172"/>
                  <a:gd name="connsiteY6-166" fmla="*/ 0 h 254801"/>
                  <a:gd name="connsiteX0-167" fmla="*/ 593 w 262172"/>
                  <a:gd name="connsiteY0-168" fmla="*/ 0 h 257175"/>
                  <a:gd name="connsiteX1-169" fmla="*/ 0 w 262172"/>
                  <a:gd name="connsiteY1-170" fmla="*/ 45845 h 257175"/>
                  <a:gd name="connsiteX2-171" fmla="*/ 216452 w 262172"/>
                  <a:gd name="connsiteY2-172" fmla="*/ 45251 h 257175"/>
                  <a:gd name="connsiteX3-173" fmla="*/ 216452 w 262172"/>
                  <a:gd name="connsiteY3-174" fmla="*/ 257175 h 257175"/>
                  <a:gd name="connsiteX4-175" fmla="*/ 262172 w 262172"/>
                  <a:gd name="connsiteY4-176" fmla="*/ 254801 h 257175"/>
                  <a:gd name="connsiteX5-177" fmla="*/ 262172 w 262172"/>
                  <a:gd name="connsiteY5-178" fmla="*/ 0 h 257175"/>
                  <a:gd name="connsiteX6-179" fmla="*/ 593 w 262172"/>
                  <a:gd name="connsiteY6-180" fmla="*/ 0 h 257175"/>
                  <a:gd name="connsiteX0-181" fmla="*/ 593 w 262765"/>
                  <a:gd name="connsiteY0-182" fmla="*/ 0 h 259549"/>
                  <a:gd name="connsiteX1-183" fmla="*/ 0 w 262765"/>
                  <a:gd name="connsiteY1-184" fmla="*/ 45845 h 259549"/>
                  <a:gd name="connsiteX2-185" fmla="*/ 216452 w 262765"/>
                  <a:gd name="connsiteY2-186" fmla="*/ 45251 h 259549"/>
                  <a:gd name="connsiteX3-187" fmla="*/ 216452 w 262765"/>
                  <a:gd name="connsiteY3-188" fmla="*/ 257175 h 259549"/>
                  <a:gd name="connsiteX4-189" fmla="*/ 262765 w 262765"/>
                  <a:gd name="connsiteY4-190" fmla="*/ 259549 h 259549"/>
                  <a:gd name="connsiteX5-191" fmla="*/ 262172 w 262765"/>
                  <a:gd name="connsiteY5-192" fmla="*/ 0 h 259549"/>
                  <a:gd name="connsiteX6-193" fmla="*/ 593 w 262765"/>
                  <a:gd name="connsiteY6-194" fmla="*/ 0 h 259549"/>
                  <a:gd name="connsiteX0-195" fmla="*/ 593 w 263385"/>
                  <a:gd name="connsiteY0-196" fmla="*/ 0 h 259549"/>
                  <a:gd name="connsiteX1-197" fmla="*/ 0 w 263385"/>
                  <a:gd name="connsiteY1-198" fmla="*/ 45845 h 259549"/>
                  <a:gd name="connsiteX2-199" fmla="*/ 216452 w 263385"/>
                  <a:gd name="connsiteY2-200" fmla="*/ 45251 h 259549"/>
                  <a:gd name="connsiteX3-201" fmla="*/ 216452 w 263385"/>
                  <a:gd name="connsiteY3-202" fmla="*/ 257175 h 259549"/>
                  <a:gd name="connsiteX4-203" fmla="*/ 262765 w 263385"/>
                  <a:gd name="connsiteY4-204" fmla="*/ 259549 h 259549"/>
                  <a:gd name="connsiteX5-205" fmla="*/ 263359 w 263385"/>
                  <a:gd name="connsiteY5-206" fmla="*/ 0 h 259549"/>
                  <a:gd name="connsiteX6-207" fmla="*/ 593 w 263385"/>
                  <a:gd name="connsiteY6-208" fmla="*/ 0 h 259549"/>
                  <a:gd name="connsiteX0-209" fmla="*/ 593 w 263416"/>
                  <a:gd name="connsiteY0-210" fmla="*/ 0 h 259549"/>
                  <a:gd name="connsiteX1-211" fmla="*/ 0 w 263416"/>
                  <a:gd name="connsiteY1-212" fmla="*/ 45845 h 259549"/>
                  <a:gd name="connsiteX2-213" fmla="*/ 216452 w 263416"/>
                  <a:gd name="connsiteY2-214" fmla="*/ 45251 h 259549"/>
                  <a:gd name="connsiteX3-215" fmla="*/ 216452 w 263416"/>
                  <a:gd name="connsiteY3-216" fmla="*/ 257175 h 259549"/>
                  <a:gd name="connsiteX4-217" fmla="*/ 263359 w 263416"/>
                  <a:gd name="connsiteY4-218" fmla="*/ 259549 h 259549"/>
                  <a:gd name="connsiteX5-219" fmla="*/ 263359 w 263416"/>
                  <a:gd name="connsiteY5-220" fmla="*/ 0 h 259549"/>
                  <a:gd name="connsiteX6-221" fmla="*/ 593 w 263416"/>
                  <a:gd name="connsiteY6-222" fmla="*/ 0 h 259549"/>
                  <a:gd name="connsiteX0-223" fmla="*/ 593 w 263416"/>
                  <a:gd name="connsiteY0-224" fmla="*/ 0 h 259549"/>
                  <a:gd name="connsiteX1-225" fmla="*/ 0 w 263416"/>
                  <a:gd name="connsiteY1-226" fmla="*/ 45845 h 259549"/>
                  <a:gd name="connsiteX2-227" fmla="*/ 216452 w 263416"/>
                  <a:gd name="connsiteY2-228" fmla="*/ 45251 h 259549"/>
                  <a:gd name="connsiteX3-229" fmla="*/ 216452 w 263416"/>
                  <a:gd name="connsiteY3-230" fmla="*/ 257175 h 259549"/>
                  <a:gd name="connsiteX4-231" fmla="*/ 263359 w 263416"/>
                  <a:gd name="connsiteY4-232" fmla="*/ 259549 h 259549"/>
                  <a:gd name="connsiteX5-233" fmla="*/ 263359 w 263416"/>
                  <a:gd name="connsiteY5-234" fmla="*/ 0 h 259549"/>
                  <a:gd name="connsiteX6-235" fmla="*/ 593 w 263416"/>
                  <a:gd name="connsiteY6-236" fmla="*/ 0 h 25954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25" y="connsiteY6-26"/>
                  </a:cxn>
                </a:cxnLst>
                <a:rect l="l" t="t" r="r" b="b"/>
                <a:pathLst>
                  <a:path w="263416" h="259549">
                    <a:moveTo>
                      <a:pt x="593" y="0"/>
                    </a:moveTo>
                    <a:cubicBezTo>
                      <a:pt x="198" y="14886"/>
                      <a:pt x="395" y="30959"/>
                      <a:pt x="0" y="45845"/>
                    </a:cubicBezTo>
                    <a:lnTo>
                      <a:pt x="216452" y="45251"/>
                    </a:lnTo>
                    <a:lnTo>
                      <a:pt x="216452" y="257175"/>
                    </a:lnTo>
                    <a:lnTo>
                      <a:pt x="263359" y="259549"/>
                    </a:lnTo>
                    <a:cubicBezTo>
                      <a:pt x="263161" y="173033"/>
                      <a:pt x="263557" y="86516"/>
                      <a:pt x="263359" y="0"/>
                    </a:cubicBez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474747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/>
              <p:cNvSpPr/>
              <p:nvPr/>
            </p:nvSpPr>
            <p:spPr>
              <a:xfrm>
                <a:off x="1011179" y="6096775"/>
                <a:ext cx="274288" cy="56943"/>
              </a:xfrm>
              <a:custGeom>
                <a:avLst/>
                <a:gdLst>
                  <a:gd name="connsiteX0" fmla="*/ 0 w 636240"/>
                  <a:gd name="connsiteY0" fmla="*/ 0 h 132084"/>
                  <a:gd name="connsiteX1" fmla="*/ 636270 w 636240"/>
                  <a:gd name="connsiteY1" fmla="*/ 0 h 132084"/>
                  <a:gd name="connsiteX2" fmla="*/ 636270 w 636240"/>
                  <a:gd name="connsiteY2" fmla="*/ 47625 h 132084"/>
                  <a:gd name="connsiteX3" fmla="*/ 0 w 636240"/>
                  <a:gd name="connsiteY3" fmla="*/ 47625 h 132084"/>
                  <a:gd name="connsiteX4" fmla="*/ 262890 w 636240"/>
                  <a:gd name="connsiteY4" fmla="*/ 85725 h 132084"/>
                  <a:gd name="connsiteX5" fmla="*/ 636270 w 636240"/>
                  <a:gd name="connsiteY5" fmla="*/ 85725 h 132084"/>
                  <a:gd name="connsiteX6" fmla="*/ 636270 w 636240"/>
                  <a:gd name="connsiteY6" fmla="*/ 133350 h 132084"/>
                  <a:gd name="connsiteX7" fmla="*/ 262890 w 636240"/>
                  <a:gd name="connsiteY7" fmla="*/ 133350 h 13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6240" h="132084">
                    <a:moveTo>
                      <a:pt x="0" y="0"/>
                    </a:moveTo>
                    <a:lnTo>
                      <a:pt x="636270" y="0"/>
                    </a:lnTo>
                    <a:lnTo>
                      <a:pt x="636270" y="47625"/>
                    </a:lnTo>
                    <a:lnTo>
                      <a:pt x="0" y="47625"/>
                    </a:lnTo>
                    <a:close/>
                    <a:moveTo>
                      <a:pt x="262890" y="85725"/>
                    </a:moveTo>
                    <a:lnTo>
                      <a:pt x="636270" y="85725"/>
                    </a:lnTo>
                    <a:lnTo>
                      <a:pt x="636270" y="133350"/>
                    </a:lnTo>
                    <a:lnTo>
                      <a:pt x="262890" y="133350"/>
                    </a:lnTo>
                    <a:close/>
                  </a:path>
                </a:pathLst>
              </a:custGeom>
              <a:solidFill>
                <a:srgbClr val="474747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/>
              <p:cNvSpPr/>
              <p:nvPr/>
            </p:nvSpPr>
            <p:spPr>
              <a:xfrm>
                <a:off x="1273161" y="6051605"/>
                <a:ext cx="64161" cy="147570"/>
              </a:xfrm>
              <a:custGeom>
                <a:avLst/>
                <a:gdLst>
                  <a:gd name="connsiteX0" fmla="*/ 40005 w 148828"/>
                  <a:gd name="connsiteY0" fmla="*/ 171450 h 342304"/>
                  <a:gd name="connsiteX1" fmla="*/ 150495 w 148828"/>
                  <a:gd name="connsiteY1" fmla="*/ 26670 h 342304"/>
                  <a:gd name="connsiteX2" fmla="*/ 150495 w 148828"/>
                  <a:gd name="connsiteY2" fmla="*/ 0 h 342304"/>
                  <a:gd name="connsiteX3" fmla="*/ 0 w 148828"/>
                  <a:gd name="connsiteY3" fmla="*/ 171450 h 342304"/>
                  <a:gd name="connsiteX4" fmla="*/ 150495 w 148828"/>
                  <a:gd name="connsiteY4" fmla="*/ 342900 h 342304"/>
                  <a:gd name="connsiteX5" fmla="*/ 150495 w 148828"/>
                  <a:gd name="connsiteY5" fmla="*/ 316230 h 342304"/>
                  <a:gd name="connsiteX6" fmla="*/ 40005 w 148828"/>
                  <a:gd name="connsiteY6" fmla="*/ 171450 h 342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828" h="342304">
                    <a:moveTo>
                      <a:pt x="40005" y="171450"/>
                    </a:moveTo>
                    <a:cubicBezTo>
                      <a:pt x="40005" y="74295"/>
                      <a:pt x="104775" y="40005"/>
                      <a:pt x="150495" y="26670"/>
                    </a:cubicBezTo>
                    <a:lnTo>
                      <a:pt x="150495" y="0"/>
                    </a:lnTo>
                    <a:cubicBezTo>
                      <a:pt x="150495" y="0"/>
                      <a:pt x="0" y="7620"/>
                      <a:pt x="0" y="171450"/>
                    </a:cubicBezTo>
                    <a:cubicBezTo>
                      <a:pt x="0" y="337185"/>
                      <a:pt x="150495" y="342900"/>
                      <a:pt x="150495" y="342900"/>
                    </a:cubicBezTo>
                    <a:lnTo>
                      <a:pt x="150495" y="316230"/>
                    </a:lnTo>
                    <a:cubicBezTo>
                      <a:pt x="104775" y="302895"/>
                      <a:pt x="40005" y="268605"/>
                      <a:pt x="40005" y="171450"/>
                    </a:cubicBezTo>
                    <a:close/>
                  </a:path>
                </a:pathLst>
              </a:custGeom>
              <a:solidFill>
                <a:srgbClr val="474747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18" name="图形 2" descr="烧杯"/>
            <p:cNvGrpSpPr/>
            <p:nvPr/>
          </p:nvGrpSpPr>
          <p:grpSpPr>
            <a:xfrm rot="1381221">
              <a:off x="2146339" y="3587533"/>
              <a:ext cx="120812" cy="120812"/>
              <a:chOff x="5638800" y="2971800"/>
              <a:chExt cx="914400" cy="914400"/>
            </a:xfrm>
            <a:noFill/>
          </p:grpSpPr>
          <p:sp>
            <p:nvSpPr>
              <p:cNvPr id="119" name="任意多边形: 形状 118"/>
              <p:cNvSpPr/>
              <p:nvPr/>
            </p:nvSpPr>
            <p:spPr>
              <a:xfrm>
                <a:off x="5962650" y="3124200"/>
                <a:ext cx="114300" cy="114300"/>
              </a:xfrm>
              <a:custGeom>
                <a:avLst/>
                <a:gdLst>
                  <a:gd name="connsiteX0" fmla="*/ 114300 w 114300"/>
                  <a:gd name="connsiteY0" fmla="*/ 57150 h 114300"/>
                  <a:gd name="connsiteX1" fmla="*/ 57150 w 114300"/>
                  <a:gd name="connsiteY1" fmla="*/ 114300 h 114300"/>
                  <a:gd name="connsiteX2" fmla="*/ 0 w 114300"/>
                  <a:gd name="connsiteY2" fmla="*/ 57150 h 114300"/>
                  <a:gd name="connsiteX3" fmla="*/ 57150 w 114300"/>
                  <a:gd name="connsiteY3" fmla="*/ 0 h 114300"/>
                  <a:gd name="connsiteX4" fmla="*/ 114300 w 114300"/>
                  <a:gd name="connsiteY4" fmla="*/ 5715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4300" y="57150"/>
                    </a:moveTo>
                    <a:cubicBezTo>
                      <a:pt x="114300" y="88713"/>
                      <a:pt x="88713" y="114300"/>
                      <a:pt x="57150" y="114300"/>
                    </a:cubicBezTo>
                    <a:cubicBezTo>
                      <a:pt x="25587" y="114300"/>
                      <a:pt x="0" y="88713"/>
                      <a:pt x="0" y="57150"/>
                    </a:cubicBezTo>
                    <a:cubicBezTo>
                      <a:pt x="0" y="25587"/>
                      <a:pt x="25587" y="0"/>
                      <a:pt x="57150" y="0"/>
                    </a:cubicBezTo>
                    <a:cubicBezTo>
                      <a:pt x="88713" y="0"/>
                      <a:pt x="114300" y="25587"/>
                      <a:pt x="114300" y="5715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" name="任意多边形: 形状 119"/>
              <p:cNvSpPr/>
              <p:nvPr/>
            </p:nvSpPr>
            <p:spPr>
              <a:xfrm>
                <a:off x="5962650" y="3009900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57"/>
                      <a:pt x="44357" y="57150"/>
                      <a:pt x="28575" y="57150"/>
                    </a:cubicBezTo>
                    <a:cubicBezTo>
                      <a:pt x="12793" y="57150"/>
                      <a:pt x="0" y="44357"/>
                      <a:pt x="0" y="28575"/>
                    </a:cubicBez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7" y="0"/>
                      <a:pt x="57150" y="12793"/>
                      <a:pt x="57150" y="28575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" name="任意多边形: 形状 120"/>
              <p:cNvSpPr/>
              <p:nvPr/>
            </p:nvSpPr>
            <p:spPr>
              <a:xfrm>
                <a:off x="6124575" y="3181350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57"/>
                      <a:pt x="44357" y="57150"/>
                      <a:pt x="28575" y="57150"/>
                    </a:cubicBezTo>
                    <a:cubicBezTo>
                      <a:pt x="12793" y="57150"/>
                      <a:pt x="0" y="44357"/>
                      <a:pt x="0" y="28575"/>
                    </a:cubicBez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7" y="0"/>
                      <a:pt x="57150" y="12793"/>
                      <a:pt x="57150" y="28575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" name="任意多边形: 形状 121"/>
              <p:cNvSpPr/>
              <p:nvPr/>
            </p:nvSpPr>
            <p:spPr>
              <a:xfrm>
                <a:off x="6134100" y="3048000"/>
                <a:ext cx="76200" cy="76200"/>
              </a:xfrm>
              <a:custGeom>
                <a:avLst/>
                <a:gdLst>
                  <a:gd name="connsiteX0" fmla="*/ 76200 w 76200"/>
                  <a:gd name="connsiteY0" fmla="*/ 38100 h 76200"/>
                  <a:gd name="connsiteX1" fmla="*/ 38100 w 76200"/>
                  <a:gd name="connsiteY1" fmla="*/ 76200 h 76200"/>
                  <a:gd name="connsiteX2" fmla="*/ 0 w 76200"/>
                  <a:gd name="connsiteY2" fmla="*/ 38100 h 76200"/>
                  <a:gd name="connsiteX3" fmla="*/ 38100 w 76200"/>
                  <a:gd name="connsiteY3" fmla="*/ 0 h 76200"/>
                  <a:gd name="connsiteX4" fmla="*/ 76200 w 76200"/>
                  <a:gd name="connsiteY4" fmla="*/ 381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6200" y="38100"/>
                    </a:moveTo>
                    <a:cubicBezTo>
                      <a:pt x="76200" y="59142"/>
                      <a:pt x="59142" y="76200"/>
                      <a:pt x="38100" y="76200"/>
                    </a:cubicBezTo>
                    <a:cubicBezTo>
                      <a:pt x="17058" y="76200"/>
                      <a:pt x="0" y="59142"/>
                      <a:pt x="0" y="38100"/>
                    </a:cubicBezTo>
                    <a:cubicBezTo>
                      <a:pt x="0" y="17058"/>
                      <a:pt x="17058" y="0"/>
                      <a:pt x="38100" y="0"/>
                    </a:cubicBezTo>
                    <a:cubicBezTo>
                      <a:pt x="59142" y="0"/>
                      <a:pt x="76200" y="17058"/>
                      <a:pt x="76200" y="3810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" name="任意多边形: 形状 122"/>
              <p:cNvSpPr/>
              <p:nvPr/>
            </p:nvSpPr>
            <p:spPr>
              <a:xfrm>
                <a:off x="5829767" y="3267075"/>
                <a:ext cx="523875" cy="581025"/>
              </a:xfrm>
              <a:custGeom>
                <a:avLst/>
                <a:gdLst>
                  <a:gd name="connsiteX0" fmla="*/ 531981 w 523875"/>
                  <a:gd name="connsiteY0" fmla="*/ 14288 h 581025"/>
                  <a:gd name="connsiteX1" fmla="*/ 513883 w 523875"/>
                  <a:gd name="connsiteY1" fmla="*/ 0 h 581025"/>
                  <a:gd name="connsiteX2" fmla="*/ 18583 w 523875"/>
                  <a:gd name="connsiteY2" fmla="*/ 0 h 581025"/>
                  <a:gd name="connsiteX3" fmla="*/ 485 w 523875"/>
                  <a:gd name="connsiteY3" fmla="*/ 14288 h 581025"/>
                  <a:gd name="connsiteX4" fmla="*/ 10010 w 523875"/>
                  <a:gd name="connsiteY4" fmla="*/ 35243 h 581025"/>
                  <a:gd name="connsiteX5" fmla="*/ 38585 w 523875"/>
                  <a:gd name="connsiteY5" fmla="*/ 85725 h 581025"/>
                  <a:gd name="connsiteX6" fmla="*/ 38585 w 523875"/>
                  <a:gd name="connsiteY6" fmla="*/ 523875 h 581025"/>
                  <a:gd name="connsiteX7" fmla="*/ 95735 w 523875"/>
                  <a:gd name="connsiteY7" fmla="*/ 581025 h 581025"/>
                  <a:gd name="connsiteX8" fmla="*/ 438635 w 523875"/>
                  <a:gd name="connsiteY8" fmla="*/ 581025 h 581025"/>
                  <a:gd name="connsiteX9" fmla="*/ 495785 w 523875"/>
                  <a:gd name="connsiteY9" fmla="*/ 523875 h 581025"/>
                  <a:gd name="connsiteX10" fmla="*/ 495785 w 523875"/>
                  <a:gd name="connsiteY10" fmla="*/ 85725 h 581025"/>
                  <a:gd name="connsiteX11" fmla="*/ 523408 w 523875"/>
                  <a:gd name="connsiteY11" fmla="*/ 36195 h 581025"/>
                  <a:gd name="connsiteX12" fmla="*/ 531981 w 523875"/>
                  <a:gd name="connsiteY12" fmla="*/ 14288 h 581025"/>
                  <a:gd name="connsiteX13" fmla="*/ 399583 w 523875"/>
                  <a:gd name="connsiteY13" fmla="*/ 504825 h 581025"/>
                  <a:gd name="connsiteX14" fmla="*/ 285283 w 523875"/>
                  <a:gd name="connsiteY14" fmla="*/ 504825 h 581025"/>
                  <a:gd name="connsiteX15" fmla="*/ 285283 w 523875"/>
                  <a:gd name="connsiteY15" fmla="*/ 466725 h 581025"/>
                  <a:gd name="connsiteX16" fmla="*/ 399583 w 523875"/>
                  <a:gd name="connsiteY16" fmla="*/ 466725 h 581025"/>
                  <a:gd name="connsiteX17" fmla="*/ 399583 w 523875"/>
                  <a:gd name="connsiteY17" fmla="*/ 504825 h 581025"/>
                  <a:gd name="connsiteX18" fmla="*/ 399583 w 523875"/>
                  <a:gd name="connsiteY18" fmla="*/ 428625 h 581025"/>
                  <a:gd name="connsiteX19" fmla="*/ 285283 w 523875"/>
                  <a:gd name="connsiteY19" fmla="*/ 428625 h 581025"/>
                  <a:gd name="connsiteX20" fmla="*/ 285283 w 523875"/>
                  <a:gd name="connsiteY20" fmla="*/ 390525 h 581025"/>
                  <a:gd name="connsiteX21" fmla="*/ 399583 w 523875"/>
                  <a:gd name="connsiteY21" fmla="*/ 390525 h 581025"/>
                  <a:gd name="connsiteX22" fmla="*/ 399583 w 523875"/>
                  <a:gd name="connsiteY22" fmla="*/ 428625 h 581025"/>
                  <a:gd name="connsiteX23" fmla="*/ 399583 w 523875"/>
                  <a:gd name="connsiteY23" fmla="*/ 352425 h 581025"/>
                  <a:gd name="connsiteX24" fmla="*/ 285283 w 523875"/>
                  <a:gd name="connsiteY24" fmla="*/ 352425 h 581025"/>
                  <a:gd name="connsiteX25" fmla="*/ 285283 w 523875"/>
                  <a:gd name="connsiteY25" fmla="*/ 314325 h 581025"/>
                  <a:gd name="connsiteX26" fmla="*/ 399583 w 523875"/>
                  <a:gd name="connsiteY26" fmla="*/ 314325 h 581025"/>
                  <a:gd name="connsiteX27" fmla="*/ 399583 w 523875"/>
                  <a:gd name="connsiteY27" fmla="*/ 352425 h 581025"/>
                  <a:gd name="connsiteX28" fmla="*/ 399583 w 523875"/>
                  <a:gd name="connsiteY28" fmla="*/ 276225 h 581025"/>
                  <a:gd name="connsiteX29" fmla="*/ 285283 w 523875"/>
                  <a:gd name="connsiteY29" fmla="*/ 276225 h 581025"/>
                  <a:gd name="connsiteX30" fmla="*/ 285283 w 523875"/>
                  <a:gd name="connsiteY30" fmla="*/ 238125 h 581025"/>
                  <a:gd name="connsiteX31" fmla="*/ 399583 w 523875"/>
                  <a:gd name="connsiteY31" fmla="*/ 238125 h 581025"/>
                  <a:gd name="connsiteX32" fmla="*/ 399583 w 523875"/>
                  <a:gd name="connsiteY32" fmla="*/ 276225 h 581025"/>
                  <a:gd name="connsiteX33" fmla="*/ 399583 w 523875"/>
                  <a:gd name="connsiteY33" fmla="*/ 200025 h 581025"/>
                  <a:gd name="connsiteX34" fmla="*/ 285283 w 523875"/>
                  <a:gd name="connsiteY34" fmla="*/ 200025 h 581025"/>
                  <a:gd name="connsiteX35" fmla="*/ 285283 w 523875"/>
                  <a:gd name="connsiteY35" fmla="*/ 161925 h 581025"/>
                  <a:gd name="connsiteX36" fmla="*/ 399583 w 523875"/>
                  <a:gd name="connsiteY36" fmla="*/ 161925 h 581025"/>
                  <a:gd name="connsiteX37" fmla="*/ 399583 w 523875"/>
                  <a:gd name="connsiteY37" fmla="*/ 200025 h 581025"/>
                  <a:gd name="connsiteX38" fmla="*/ 456733 w 523875"/>
                  <a:gd name="connsiteY38" fmla="*/ 85725 h 581025"/>
                  <a:gd name="connsiteX39" fmla="*/ 456733 w 523875"/>
                  <a:gd name="connsiteY39" fmla="*/ 103823 h 581025"/>
                  <a:gd name="connsiteX40" fmla="*/ 332908 w 523875"/>
                  <a:gd name="connsiteY40" fmla="*/ 76200 h 581025"/>
                  <a:gd name="connsiteX41" fmla="*/ 217655 w 523875"/>
                  <a:gd name="connsiteY41" fmla="*/ 93345 h 581025"/>
                  <a:gd name="connsiteX42" fmla="*/ 75733 w 523875"/>
                  <a:gd name="connsiteY42" fmla="*/ 114300 h 581025"/>
                  <a:gd name="connsiteX43" fmla="*/ 75733 w 523875"/>
                  <a:gd name="connsiteY43" fmla="*/ 85725 h 581025"/>
                  <a:gd name="connsiteX44" fmla="*/ 63350 w 523875"/>
                  <a:gd name="connsiteY44" fmla="*/ 38100 h 581025"/>
                  <a:gd name="connsiteX45" fmla="*/ 469116 w 523875"/>
                  <a:gd name="connsiteY45" fmla="*/ 38100 h 581025"/>
                  <a:gd name="connsiteX46" fmla="*/ 456733 w 523875"/>
                  <a:gd name="connsiteY46" fmla="*/ 85725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523875" h="581025">
                    <a:moveTo>
                      <a:pt x="531981" y="14288"/>
                    </a:moveTo>
                    <a:cubicBezTo>
                      <a:pt x="530075" y="5715"/>
                      <a:pt x="522455" y="0"/>
                      <a:pt x="513883" y="0"/>
                    </a:cubicBezTo>
                    <a:lnTo>
                      <a:pt x="18583" y="0"/>
                    </a:lnTo>
                    <a:cubicBezTo>
                      <a:pt x="10010" y="0"/>
                      <a:pt x="2390" y="5715"/>
                      <a:pt x="485" y="14288"/>
                    </a:cubicBezTo>
                    <a:cubicBezTo>
                      <a:pt x="-1420" y="22860"/>
                      <a:pt x="2390" y="31432"/>
                      <a:pt x="10010" y="35243"/>
                    </a:cubicBezTo>
                    <a:cubicBezTo>
                      <a:pt x="10010" y="35243"/>
                      <a:pt x="38585" y="51435"/>
                      <a:pt x="38585" y="85725"/>
                    </a:cubicBezTo>
                    <a:lnTo>
                      <a:pt x="38585" y="523875"/>
                    </a:lnTo>
                    <a:cubicBezTo>
                      <a:pt x="38585" y="555308"/>
                      <a:pt x="64303" y="581025"/>
                      <a:pt x="95735" y="581025"/>
                    </a:cubicBezTo>
                    <a:lnTo>
                      <a:pt x="438635" y="581025"/>
                    </a:lnTo>
                    <a:cubicBezTo>
                      <a:pt x="470068" y="581025"/>
                      <a:pt x="495785" y="555308"/>
                      <a:pt x="495785" y="523875"/>
                    </a:cubicBezTo>
                    <a:lnTo>
                      <a:pt x="495785" y="85725"/>
                    </a:lnTo>
                    <a:cubicBezTo>
                      <a:pt x="495785" y="51435"/>
                      <a:pt x="522455" y="36195"/>
                      <a:pt x="523408" y="36195"/>
                    </a:cubicBezTo>
                    <a:cubicBezTo>
                      <a:pt x="530075" y="31432"/>
                      <a:pt x="534838" y="22860"/>
                      <a:pt x="531981" y="14288"/>
                    </a:cubicBezTo>
                    <a:close/>
                    <a:moveTo>
                      <a:pt x="399583" y="504825"/>
                    </a:moveTo>
                    <a:lnTo>
                      <a:pt x="285283" y="504825"/>
                    </a:lnTo>
                    <a:lnTo>
                      <a:pt x="285283" y="466725"/>
                    </a:lnTo>
                    <a:lnTo>
                      <a:pt x="399583" y="466725"/>
                    </a:lnTo>
                    <a:lnTo>
                      <a:pt x="399583" y="504825"/>
                    </a:lnTo>
                    <a:close/>
                    <a:moveTo>
                      <a:pt x="399583" y="428625"/>
                    </a:moveTo>
                    <a:lnTo>
                      <a:pt x="285283" y="428625"/>
                    </a:lnTo>
                    <a:lnTo>
                      <a:pt x="285283" y="390525"/>
                    </a:lnTo>
                    <a:lnTo>
                      <a:pt x="399583" y="390525"/>
                    </a:lnTo>
                    <a:lnTo>
                      <a:pt x="399583" y="428625"/>
                    </a:lnTo>
                    <a:close/>
                    <a:moveTo>
                      <a:pt x="399583" y="352425"/>
                    </a:moveTo>
                    <a:lnTo>
                      <a:pt x="285283" y="352425"/>
                    </a:lnTo>
                    <a:lnTo>
                      <a:pt x="285283" y="314325"/>
                    </a:lnTo>
                    <a:lnTo>
                      <a:pt x="399583" y="314325"/>
                    </a:lnTo>
                    <a:lnTo>
                      <a:pt x="399583" y="352425"/>
                    </a:lnTo>
                    <a:close/>
                    <a:moveTo>
                      <a:pt x="399583" y="276225"/>
                    </a:moveTo>
                    <a:lnTo>
                      <a:pt x="285283" y="276225"/>
                    </a:lnTo>
                    <a:lnTo>
                      <a:pt x="285283" y="238125"/>
                    </a:lnTo>
                    <a:lnTo>
                      <a:pt x="399583" y="238125"/>
                    </a:lnTo>
                    <a:lnTo>
                      <a:pt x="399583" y="276225"/>
                    </a:lnTo>
                    <a:close/>
                    <a:moveTo>
                      <a:pt x="399583" y="200025"/>
                    </a:moveTo>
                    <a:lnTo>
                      <a:pt x="285283" y="200025"/>
                    </a:lnTo>
                    <a:lnTo>
                      <a:pt x="285283" y="161925"/>
                    </a:lnTo>
                    <a:lnTo>
                      <a:pt x="399583" y="161925"/>
                    </a:lnTo>
                    <a:lnTo>
                      <a:pt x="399583" y="200025"/>
                    </a:lnTo>
                    <a:close/>
                    <a:moveTo>
                      <a:pt x="456733" y="85725"/>
                    </a:moveTo>
                    <a:lnTo>
                      <a:pt x="456733" y="103823"/>
                    </a:lnTo>
                    <a:cubicBezTo>
                      <a:pt x="427205" y="92393"/>
                      <a:pt x="379580" y="76200"/>
                      <a:pt x="332908" y="76200"/>
                    </a:cubicBezTo>
                    <a:cubicBezTo>
                      <a:pt x="281473" y="76200"/>
                      <a:pt x="250040" y="84773"/>
                      <a:pt x="217655" y="93345"/>
                    </a:cubicBezTo>
                    <a:cubicBezTo>
                      <a:pt x="182413" y="102870"/>
                      <a:pt x="145265" y="112395"/>
                      <a:pt x="75733" y="114300"/>
                    </a:cubicBezTo>
                    <a:lnTo>
                      <a:pt x="75733" y="85725"/>
                    </a:lnTo>
                    <a:cubicBezTo>
                      <a:pt x="75733" y="66675"/>
                      <a:pt x="70018" y="50482"/>
                      <a:pt x="63350" y="38100"/>
                    </a:cubicBezTo>
                    <a:lnTo>
                      <a:pt x="469116" y="38100"/>
                    </a:lnTo>
                    <a:cubicBezTo>
                      <a:pt x="462448" y="50482"/>
                      <a:pt x="456733" y="66675"/>
                      <a:pt x="456733" y="85725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5" name="组合 114"/>
          <p:cNvGrpSpPr/>
          <p:nvPr userDrawn="1"/>
        </p:nvGrpSpPr>
        <p:grpSpPr>
          <a:xfrm>
            <a:off x="4650143" y="3559513"/>
            <a:ext cx="316683" cy="257476"/>
            <a:chOff x="2040804" y="3559513"/>
            <a:chExt cx="316683" cy="257476"/>
          </a:xfrm>
        </p:grpSpPr>
        <p:sp>
          <p:nvSpPr>
            <p:cNvPr id="132" name="矩形: 圆角 131"/>
            <p:cNvSpPr/>
            <p:nvPr userDrawn="1"/>
          </p:nvSpPr>
          <p:spPr>
            <a:xfrm>
              <a:off x="2040804" y="3559513"/>
              <a:ext cx="316683" cy="2574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3" name="组合 132"/>
            <p:cNvGrpSpPr/>
            <p:nvPr userDrawn="1"/>
          </p:nvGrpSpPr>
          <p:grpSpPr>
            <a:xfrm rot="1312566">
              <a:off x="2092851" y="3564773"/>
              <a:ext cx="243146" cy="246954"/>
              <a:chOff x="844463" y="5624427"/>
              <a:chExt cx="566220" cy="575088"/>
            </a:xfrm>
          </p:grpSpPr>
          <p:sp>
            <p:nvSpPr>
              <p:cNvPr id="140" name="任意多边形: 形状 139"/>
              <p:cNvSpPr/>
              <p:nvPr/>
            </p:nvSpPr>
            <p:spPr>
              <a:xfrm>
                <a:off x="1053884" y="5656580"/>
                <a:ext cx="20050" cy="20050"/>
              </a:xfrm>
              <a:custGeom>
                <a:avLst/>
                <a:gdLst>
                  <a:gd name="connsiteX0" fmla="*/ 0 w 46508"/>
                  <a:gd name="connsiteY0" fmla="*/ 0 h 46508"/>
                  <a:gd name="connsiteX1" fmla="*/ 47625 w 46508"/>
                  <a:gd name="connsiteY1" fmla="*/ 0 h 46508"/>
                  <a:gd name="connsiteX2" fmla="*/ 47625 w 46508"/>
                  <a:gd name="connsiteY2" fmla="*/ 47625 h 46508"/>
                  <a:gd name="connsiteX3" fmla="*/ 0 w 46508"/>
                  <a:gd name="connsiteY3" fmla="*/ 47625 h 4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508" h="46508">
                    <a:moveTo>
                      <a:pt x="0" y="0"/>
                    </a:moveTo>
                    <a:lnTo>
                      <a:pt x="47625" y="0"/>
                    </a:lnTo>
                    <a:lnTo>
                      <a:pt x="47625" y="47625"/>
                    </a:lnTo>
                    <a:lnTo>
                      <a:pt x="0" y="47625"/>
                    </a:lnTo>
                    <a:close/>
                  </a:path>
                </a:pathLst>
              </a:custGeom>
              <a:solidFill>
                <a:srgbClr val="000000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" name="任意多边形: 形状 140"/>
              <p:cNvSpPr/>
              <p:nvPr/>
            </p:nvSpPr>
            <p:spPr>
              <a:xfrm>
                <a:off x="851033" y="5631942"/>
                <a:ext cx="475593" cy="560605"/>
              </a:xfrm>
              <a:custGeom>
                <a:avLst/>
                <a:gdLst>
                  <a:gd name="connsiteX0" fmla="*/ 1007745 w 1103188"/>
                  <a:gd name="connsiteY0" fmla="*/ 1242060 h 1300385"/>
                  <a:gd name="connsiteX1" fmla="*/ 1026795 w 1103188"/>
                  <a:gd name="connsiteY1" fmla="*/ 1030605 h 1300385"/>
                  <a:gd name="connsiteX2" fmla="*/ 1104900 w 1103188"/>
                  <a:gd name="connsiteY2" fmla="*/ 1011555 h 1300385"/>
                  <a:gd name="connsiteX3" fmla="*/ 1104900 w 1103188"/>
                  <a:gd name="connsiteY3" fmla="*/ 0 h 1300385"/>
                  <a:gd name="connsiteX4" fmla="*/ 89535 w 1103188"/>
                  <a:gd name="connsiteY4" fmla="*/ 0 h 1300385"/>
                  <a:gd name="connsiteX5" fmla="*/ 100965 w 1103188"/>
                  <a:gd name="connsiteY5" fmla="*/ 11430 h 1300385"/>
                  <a:gd name="connsiteX6" fmla="*/ 11430 w 1103188"/>
                  <a:gd name="connsiteY6" fmla="*/ 100965 h 1300385"/>
                  <a:gd name="connsiteX7" fmla="*/ 0 w 1103188"/>
                  <a:gd name="connsiteY7" fmla="*/ 89535 h 1300385"/>
                  <a:gd name="connsiteX8" fmla="*/ 0 w 1103188"/>
                  <a:gd name="connsiteY8" fmla="*/ 1211580 h 1300385"/>
                  <a:gd name="connsiteX9" fmla="*/ 9525 w 1103188"/>
                  <a:gd name="connsiteY9" fmla="*/ 1202055 h 1300385"/>
                  <a:gd name="connsiteX10" fmla="*/ 99060 w 1103188"/>
                  <a:gd name="connsiteY10" fmla="*/ 1291590 h 1300385"/>
                  <a:gd name="connsiteX11" fmla="*/ 89535 w 1103188"/>
                  <a:gd name="connsiteY11" fmla="*/ 1301115 h 1300385"/>
                  <a:gd name="connsiteX12" fmla="*/ 1104900 w 1103188"/>
                  <a:gd name="connsiteY12" fmla="*/ 1301115 h 1300385"/>
                  <a:gd name="connsiteX13" fmla="*/ 1104900 w 1103188"/>
                  <a:gd name="connsiteY13" fmla="*/ 1280160 h 1300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3188" h="1300385">
                    <a:moveTo>
                      <a:pt x="1007745" y="1242060"/>
                    </a:moveTo>
                    <a:lnTo>
                      <a:pt x="1026795" y="1030605"/>
                    </a:lnTo>
                    <a:lnTo>
                      <a:pt x="1104900" y="1011555"/>
                    </a:lnTo>
                    <a:lnTo>
                      <a:pt x="1104900" y="0"/>
                    </a:lnTo>
                    <a:lnTo>
                      <a:pt x="89535" y="0"/>
                    </a:lnTo>
                    <a:lnTo>
                      <a:pt x="100965" y="11430"/>
                    </a:lnTo>
                    <a:lnTo>
                      <a:pt x="11430" y="100965"/>
                    </a:lnTo>
                    <a:lnTo>
                      <a:pt x="0" y="89535"/>
                    </a:lnTo>
                    <a:lnTo>
                      <a:pt x="0" y="1211580"/>
                    </a:lnTo>
                    <a:lnTo>
                      <a:pt x="9525" y="1202055"/>
                    </a:lnTo>
                    <a:lnTo>
                      <a:pt x="99060" y="1291590"/>
                    </a:lnTo>
                    <a:lnTo>
                      <a:pt x="89535" y="1301115"/>
                    </a:lnTo>
                    <a:lnTo>
                      <a:pt x="1104900" y="1301115"/>
                    </a:lnTo>
                    <a:lnTo>
                      <a:pt x="1104900" y="1280160"/>
                    </a:lnTo>
                    <a:close/>
                  </a:path>
                </a:pathLst>
              </a:custGeom>
              <a:solidFill>
                <a:srgbClr val="FFFFFF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" name="任意多边形: 形状 141"/>
              <p:cNvSpPr/>
              <p:nvPr/>
            </p:nvSpPr>
            <p:spPr>
              <a:xfrm>
                <a:off x="905236" y="5643440"/>
                <a:ext cx="368925" cy="373737"/>
              </a:xfrm>
              <a:custGeom>
                <a:avLst/>
                <a:gdLst>
                  <a:gd name="connsiteX0" fmla="*/ 0 w 855761"/>
                  <a:gd name="connsiteY0" fmla="*/ 0 h 866923"/>
                  <a:gd name="connsiteX1" fmla="*/ 857250 w 855761"/>
                  <a:gd name="connsiteY1" fmla="*/ 0 h 866923"/>
                  <a:gd name="connsiteX2" fmla="*/ 857250 w 855761"/>
                  <a:gd name="connsiteY2" fmla="*/ 868680 h 866923"/>
                  <a:gd name="connsiteX3" fmla="*/ 0 w 855761"/>
                  <a:gd name="connsiteY3" fmla="*/ 868680 h 866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5761" h="866923">
                    <a:moveTo>
                      <a:pt x="0" y="0"/>
                    </a:moveTo>
                    <a:lnTo>
                      <a:pt x="857250" y="0"/>
                    </a:lnTo>
                    <a:lnTo>
                      <a:pt x="857250" y="868680"/>
                    </a:lnTo>
                    <a:lnTo>
                      <a:pt x="0" y="86868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" name="任意多边形: 形状 142"/>
              <p:cNvSpPr/>
              <p:nvPr/>
            </p:nvSpPr>
            <p:spPr>
              <a:xfrm>
                <a:off x="844463" y="6051605"/>
                <a:ext cx="566220" cy="147570"/>
              </a:xfrm>
              <a:custGeom>
                <a:avLst/>
                <a:gdLst>
                  <a:gd name="connsiteX0" fmla="*/ 1314450 w 1313408"/>
                  <a:gd name="connsiteY0" fmla="*/ 169545 h 342304"/>
                  <a:gd name="connsiteX1" fmla="*/ 1314450 w 1313408"/>
                  <a:gd name="connsiteY1" fmla="*/ 169545 h 342304"/>
                  <a:gd name="connsiteX2" fmla="*/ 1143000 w 1313408"/>
                  <a:gd name="connsiteY2" fmla="*/ 295275 h 342304"/>
                  <a:gd name="connsiteX3" fmla="*/ 167640 w 1313408"/>
                  <a:gd name="connsiteY3" fmla="*/ 295275 h 342304"/>
                  <a:gd name="connsiteX4" fmla="*/ 53340 w 1313408"/>
                  <a:gd name="connsiteY4" fmla="*/ 180975 h 342304"/>
                  <a:gd name="connsiteX5" fmla="*/ 53340 w 1313408"/>
                  <a:gd name="connsiteY5" fmla="*/ 161925 h 342304"/>
                  <a:gd name="connsiteX6" fmla="*/ 167640 w 1313408"/>
                  <a:gd name="connsiteY6" fmla="*/ 47625 h 342304"/>
                  <a:gd name="connsiteX7" fmla="*/ 1143000 w 1313408"/>
                  <a:gd name="connsiteY7" fmla="*/ 47625 h 342304"/>
                  <a:gd name="connsiteX8" fmla="*/ 1143000 w 1313408"/>
                  <a:gd name="connsiteY8" fmla="*/ 0 h 342304"/>
                  <a:gd name="connsiteX9" fmla="*/ 171450 w 1313408"/>
                  <a:gd name="connsiteY9" fmla="*/ 0 h 342304"/>
                  <a:gd name="connsiteX10" fmla="*/ 0 w 1313408"/>
                  <a:gd name="connsiteY10" fmla="*/ 171450 h 342304"/>
                  <a:gd name="connsiteX11" fmla="*/ 171450 w 1313408"/>
                  <a:gd name="connsiteY11" fmla="*/ 342900 h 342304"/>
                  <a:gd name="connsiteX12" fmla="*/ 1143000 w 1313408"/>
                  <a:gd name="connsiteY12" fmla="*/ 342900 h 342304"/>
                  <a:gd name="connsiteX13" fmla="*/ 1143000 w 1313408"/>
                  <a:gd name="connsiteY13" fmla="*/ 295275 h 342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13408" h="342304">
                    <a:moveTo>
                      <a:pt x="1314450" y="169545"/>
                    </a:moveTo>
                    <a:lnTo>
                      <a:pt x="1314450" y="169545"/>
                    </a:lnTo>
                    <a:close/>
                    <a:moveTo>
                      <a:pt x="1143000" y="295275"/>
                    </a:moveTo>
                    <a:lnTo>
                      <a:pt x="167640" y="295275"/>
                    </a:lnTo>
                    <a:cubicBezTo>
                      <a:pt x="104775" y="295275"/>
                      <a:pt x="53340" y="243840"/>
                      <a:pt x="53340" y="180975"/>
                    </a:cubicBezTo>
                    <a:lnTo>
                      <a:pt x="53340" y="161925"/>
                    </a:lnTo>
                    <a:cubicBezTo>
                      <a:pt x="53340" y="99060"/>
                      <a:pt x="104775" y="47625"/>
                      <a:pt x="167640" y="47625"/>
                    </a:cubicBezTo>
                    <a:lnTo>
                      <a:pt x="1143000" y="47625"/>
                    </a:lnTo>
                    <a:lnTo>
                      <a:pt x="1143000" y="0"/>
                    </a:lnTo>
                    <a:lnTo>
                      <a:pt x="171450" y="0"/>
                    </a:lnTo>
                    <a:cubicBezTo>
                      <a:pt x="76200" y="0"/>
                      <a:pt x="0" y="76200"/>
                      <a:pt x="0" y="171450"/>
                    </a:cubicBezTo>
                    <a:cubicBezTo>
                      <a:pt x="0" y="266700"/>
                      <a:pt x="76200" y="342900"/>
                      <a:pt x="171450" y="342900"/>
                    </a:cubicBezTo>
                    <a:lnTo>
                      <a:pt x="1143000" y="342900"/>
                    </a:lnTo>
                    <a:lnTo>
                      <a:pt x="1143000" y="295275"/>
                    </a:lnTo>
                    <a:close/>
                  </a:path>
                </a:pathLst>
              </a:custGeom>
              <a:solidFill>
                <a:srgbClr val="474747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" name="任意多边形: 形状 143"/>
              <p:cNvSpPr/>
              <p:nvPr/>
            </p:nvSpPr>
            <p:spPr>
              <a:xfrm>
                <a:off x="844463" y="5624474"/>
                <a:ext cx="493237" cy="575041"/>
              </a:xfrm>
              <a:custGeom>
                <a:avLst/>
                <a:gdLst>
                  <a:gd name="connsiteX0" fmla="*/ 190500 w 1144116"/>
                  <a:gd name="connsiteY0" fmla="*/ 45720 h 1333872"/>
                  <a:gd name="connsiteX1" fmla="*/ 882015 w 1144116"/>
                  <a:gd name="connsiteY1" fmla="*/ 45720 h 1333872"/>
                  <a:gd name="connsiteX2" fmla="*/ 882015 w 1144116"/>
                  <a:gd name="connsiteY2" fmla="*/ 0 h 1333872"/>
                  <a:gd name="connsiteX3" fmla="*/ 975360 w 1144116"/>
                  <a:gd name="connsiteY3" fmla="*/ 0 h 1333872"/>
                  <a:gd name="connsiteX4" fmla="*/ 173355 w 1144116"/>
                  <a:gd name="connsiteY4" fmla="*/ 0 h 1333872"/>
                  <a:gd name="connsiteX5" fmla="*/ 0 w 1144116"/>
                  <a:gd name="connsiteY5" fmla="*/ 173355 h 1333872"/>
                  <a:gd name="connsiteX6" fmla="*/ 0 w 1144116"/>
                  <a:gd name="connsiteY6" fmla="*/ 1162050 h 1333872"/>
                  <a:gd name="connsiteX7" fmla="*/ 173355 w 1144116"/>
                  <a:gd name="connsiteY7" fmla="*/ 1335405 h 1333872"/>
                  <a:gd name="connsiteX8" fmla="*/ 192405 w 1144116"/>
                  <a:gd name="connsiteY8" fmla="*/ 1335405 h 1333872"/>
                  <a:gd name="connsiteX9" fmla="*/ 47625 w 1144116"/>
                  <a:gd name="connsiteY9" fmla="*/ 1190625 h 1333872"/>
                  <a:gd name="connsiteX10" fmla="*/ 47625 w 1144116"/>
                  <a:gd name="connsiteY10" fmla="*/ 188595 h 1333872"/>
                  <a:gd name="connsiteX11" fmla="*/ 190500 w 1144116"/>
                  <a:gd name="connsiteY11" fmla="*/ 45720 h 1333872"/>
                  <a:gd name="connsiteX12" fmla="*/ 1097280 w 1144116"/>
                  <a:gd name="connsiteY12" fmla="*/ 255270 h 1333872"/>
                  <a:gd name="connsiteX13" fmla="*/ 1144905 w 1144116"/>
                  <a:gd name="connsiteY13" fmla="*/ 255270 h 1333872"/>
                  <a:gd name="connsiteX14" fmla="*/ 1144905 w 1144116"/>
                  <a:gd name="connsiteY14" fmla="*/ 1034415 h 1333872"/>
                  <a:gd name="connsiteX15" fmla="*/ 1097280 w 1144116"/>
                  <a:gd name="connsiteY15" fmla="*/ 1034415 h 1333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4116" h="1333872">
                    <a:moveTo>
                      <a:pt x="190500" y="45720"/>
                    </a:moveTo>
                    <a:lnTo>
                      <a:pt x="882015" y="45720"/>
                    </a:lnTo>
                    <a:lnTo>
                      <a:pt x="882015" y="0"/>
                    </a:lnTo>
                    <a:lnTo>
                      <a:pt x="975360" y="0"/>
                    </a:lnTo>
                    <a:lnTo>
                      <a:pt x="173355" y="0"/>
                    </a:lnTo>
                    <a:cubicBezTo>
                      <a:pt x="78105" y="0"/>
                      <a:pt x="0" y="78105"/>
                      <a:pt x="0" y="173355"/>
                    </a:cubicBezTo>
                    <a:lnTo>
                      <a:pt x="0" y="1162050"/>
                    </a:lnTo>
                    <a:cubicBezTo>
                      <a:pt x="0" y="1257300"/>
                      <a:pt x="78105" y="1335405"/>
                      <a:pt x="173355" y="1335405"/>
                    </a:cubicBezTo>
                    <a:lnTo>
                      <a:pt x="192405" y="1335405"/>
                    </a:lnTo>
                    <a:cubicBezTo>
                      <a:pt x="112395" y="1335405"/>
                      <a:pt x="47625" y="1270635"/>
                      <a:pt x="47625" y="1190625"/>
                    </a:cubicBezTo>
                    <a:lnTo>
                      <a:pt x="47625" y="188595"/>
                    </a:lnTo>
                    <a:cubicBezTo>
                      <a:pt x="45720" y="110490"/>
                      <a:pt x="112395" y="45720"/>
                      <a:pt x="190500" y="45720"/>
                    </a:cubicBezTo>
                    <a:close/>
                    <a:moveTo>
                      <a:pt x="1097280" y="255270"/>
                    </a:moveTo>
                    <a:lnTo>
                      <a:pt x="1144905" y="255270"/>
                    </a:lnTo>
                    <a:lnTo>
                      <a:pt x="1144905" y="1034415"/>
                    </a:lnTo>
                    <a:lnTo>
                      <a:pt x="1097280" y="1034415"/>
                    </a:lnTo>
                    <a:close/>
                  </a:path>
                </a:pathLst>
              </a:custGeom>
              <a:solidFill>
                <a:srgbClr val="474747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" name="任意多边形: 形状 144"/>
              <p:cNvSpPr/>
              <p:nvPr userDrawn="1"/>
            </p:nvSpPr>
            <p:spPr>
              <a:xfrm>
                <a:off x="1224393" y="5624427"/>
                <a:ext cx="113561" cy="111895"/>
              </a:xfrm>
              <a:custGeom>
                <a:avLst/>
                <a:gdLst>
                  <a:gd name="connsiteX0" fmla="*/ 0 w 260449"/>
                  <a:gd name="connsiteY0" fmla="*/ 0 h 256728"/>
                  <a:gd name="connsiteX1" fmla="*/ 0 w 260449"/>
                  <a:gd name="connsiteY1" fmla="*/ 47625 h 256728"/>
                  <a:gd name="connsiteX2" fmla="*/ 215265 w 260449"/>
                  <a:gd name="connsiteY2" fmla="*/ 47625 h 256728"/>
                  <a:gd name="connsiteX3" fmla="*/ 215265 w 260449"/>
                  <a:gd name="connsiteY3" fmla="*/ 257175 h 256728"/>
                  <a:gd name="connsiteX4" fmla="*/ 260985 w 260449"/>
                  <a:gd name="connsiteY4" fmla="*/ 257175 h 256728"/>
                  <a:gd name="connsiteX5" fmla="*/ 260985 w 260449"/>
                  <a:gd name="connsiteY5" fmla="*/ 0 h 256728"/>
                  <a:gd name="connsiteX0-1" fmla="*/ 0 w 261579"/>
                  <a:gd name="connsiteY0-2" fmla="*/ 2374 h 257175"/>
                  <a:gd name="connsiteX1-3" fmla="*/ 594 w 261579"/>
                  <a:gd name="connsiteY1-4" fmla="*/ 47625 h 257175"/>
                  <a:gd name="connsiteX2-5" fmla="*/ 215859 w 261579"/>
                  <a:gd name="connsiteY2-6" fmla="*/ 47625 h 257175"/>
                  <a:gd name="connsiteX3-7" fmla="*/ 215859 w 261579"/>
                  <a:gd name="connsiteY3-8" fmla="*/ 257175 h 257175"/>
                  <a:gd name="connsiteX4-9" fmla="*/ 261579 w 261579"/>
                  <a:gd name="connsiteY4-10" fmla="*/ 257175 h 257175"/>
                  <a:gd name="connsiteX5-11" fmla="*/ 261579 w 261579"/>
                  <a:gd name="connsiteY5-12" fmla="*/ 0 h 257175"/>
                  <a:gd name="connsiteX6" fmla="*/ 0 w 261579"/>
                  <a:gd name="connsiteY6" fmla="*/ 2374 h 257175"/>
                  <a:gd name="connsiteX0-13" fmla="*/ 0 w 261579"/>
                  <a:gd name="connsiteY0-14" fmla="*/ 0 h 254801"/>
                  <a:gd name="connsiteX1-15" fmla="*/ 594 w 261579"/>
                  <a:gd name="connsiteY1-16" fmla="*/ 45251 h 254801"/>
                  <a:gd name="connsiteX2-17" fmla="*/ 215859 w 261579"/>
                  <a:gd name="connsiteY2-18" fmla="*/ 45251 h 254801"/>
                  <a:gd name="connsiteX3-19" fmla="*/ 215859 w 261579"/>
                  <a:gd name="connsiteY3-20" fmla="*/ 254801 h 254801"/>
                  <a:gd name="connsiteX4-21" fmla="*/ 261579 w 261579"/>
                  <a:gd name="connsiteY4-22" fmla="*/ 254801 h 254801"/>
                  <a:gd name="connsiteX5-23" fmla="*/ 261579 w 261579"/>
                  <a:gd name="connsiteY5-24" fmla="*/ 0 h 254801"/>
                  <a:gd name="connsiteX6-25" fmla="*/ 0 w 261579"/>
                  <a:gd name="connsiteY6-26" fmla="*/ 0 h 254801"/>
                  <a:gd name="connsiteX0-27" fmla="*/ 1186 w 262765"/>
                  <a:gd name="connsiteY0-28" fmla="*/ 0 h 254801"/>
                  <a:gd name="connsiteX1-29" fmla="*/ 0 w 262765"/>
                  <a:gd name="connsiteY1-30" fmla="*/ 44658 h 254801"/>
                  <a:gd name="connsiteX2-31" fmla="*/ 217045 w 262765"/>
                  <a:gd name="connsiteY2-32" fmla="*/ 45251 h 254801"/>
                  <a:gd name="connsiteX3-33" fmla="*/ 217045 w 262765"/>
                  <a:gd name="connsiteY3-34" fmla="*/ 254801 h 254801"/>
                  <a:gd name="connsiteX4-35" fmla="*/ 262765 w 262765"/>
                  <a:gd name="connsiteY4-36" fmla="*/ 254801 h 254801"/>
                  <a:gd name="connsiteX5-37" fmla="*/ 262765 w 262765"/>
                  <a:gd name="connsiteY5-38" fmla="*/ 0 h 254801"/>
                  <a:gd name="connsiteX6-39" fmla="*/ 1186 w 262765"/>
                  <a:gd name="connsiteY6-40" fmla="*/ 0 h 254801"/>
                  <a:gd name="connsiteX0-41" fmla="*/ 114 w 261693"/>
                  <a:gd name="connsiteY0-42" fmla="*/ 0 h 254801"/>
                  <a:gd name="connsiteX1-43" fmla="*/ 115 w 261693"/>
                  <a:gd name="connsiteY1-44" fmla="*/ 45845 h 254801"/>
                  <a:gd name="connsiteX2-45" fmla="*/ 215973 w 261693"/>
                  <a:gd name="connsiteY2-46" fmla="*/ 45251 h 254801"/>
                  <a:gd name="connsiteX3-47" fmla="*/ 215973 w 261693"/>
                  <a:gd name="connsiteY3-48" fmla="*/ 254801 h 254801"/>
                  <a:gd name="connsiteX4-49" fmla="*/ 261693 w 261693"/>
                  <a:gd name="connsiteY4-50" fmla="*/ 254801 h 254801"/>
                  <a:gd name="connsiteX5-51" fmla="*/ 261693 w 261693"/>
                  <a:gd name="connsiteY5-52" fmla="*/ 0 h 254801"/>
                  <a:gd name="connsiteX6-53" fmla="*/ 114 w 261693"/>
                  <a:gd name="connsiteY6-54" fmla="*/ 0 h 254801"/>
                  <a:gd name="connsiteX0-55" fmla="*/ 114 w 261693"/>
                  <a:gd name="connsiteY0-56" fmla="*/ 0 h 254801"/>
                  <a:gd name="connsiteX1-57" fmla="*/ 115 w 261693"/>
                  <a:gd name="connsiteY1-58" fmla="*/ 44658 h 254801"/>
                  <a:gd name="connsiteX2-59" fmla="*/ 215973 w 261693"/>
                  <a:gd name="connsiteY2-60" fmla="*/ 45251 h 254801"/>
                  <a:gd name="connsiteX3-61" fmla="*/ 215973 w 261693"/>
                  <a:gd name="connsiteY3-62" fmla="*/ 254801 h 254801"/>
                  <a:gd name="connsiteX4-63" fmla="*/ 261693 w 261693"/>
                  <a:gd name="connsiteY4-64" fmla="*/ 254801 h 254801"/>
                  <a:gd name="connsiteX5-65" fmla="*/ 261693 w 261693"/>
                  <a:gd name="connsiteY5-66" fmla="*/ 0 h 254801"/>
                  <a:gd name="connsiteX6-67" fmla="*/ 114 w 261693"/>
                  <a:gd name="connsiteY6-68" fmla="*/ 0 h 254801"/>
                  <a:gd name="connsiteX0-69" fmla="*/ 114 w 261693"/>
                  <a:gd name="connsiteY0-70" fmla="*/ 0 h 254801"/>
                  <a:gd name="connsiteX1-71" fmla="*/ 115 w 261693"/>
                  <a:gd name="connsiteY1-72" fmla="*/ 45845 h 254801"/>
                  <a:gd name="connsiteX2-73" fmla="*/ 215973 w 261693"/>
                  <a:gd name="connsiteY2-74" fmla="*/ 45251 h 254801"/>
                  <a:gd name="connsiteX3-75" fmla="*/ 215973 w 261693"/>
                  <a:gd name="connsiteY3-76" fmla="*/ 254801 h 254801"/>
                  <a:gd name="connsiteX4-77" fmla="*/ 261693 w 261693"/>
                  <a:gd name="connsiteY4-78" fmla="*/ 254801 h 254801"/>
                  <a:gd name="connsiteX5-79" fmla="*/ 261693 w 261693"/>
                  <a:gd name="connsiteY5-80" fmla="*/ 0 h 254801"/>
                  <a:gd name="connsiteX6-81" fmla="*/ 114 w 261693"/>
                  <a:gd name="connsiteY6-82" fmla="*/ 0 h 254801"/>
                  <a:gd name="connsiteX0-83" fmla="*/ 114 w 261693"/>
                  <a:gd name="connsiteY0-84" fmla="*/ 0 h 254801"/>
                  <a:gd name="connsiteX1-85" fmla="*/ 115 w 261693"/>
                  <a:gd name="connsiteY1-86" fmla="*/ 45845 h 254801"/>
                  <a:gd name="connsiteX2-87" fmla="*/ 215973 w 261693"/>
                  <a:gd name="connsiteY2-88" fmla="*/ 45251 h 254801"/>
                  <a:gd name="connsiteX3-89" fmla="*/ 215973 w 261693"/>
                  <a:gd name="connsiteY3-90" fmla="*/ 254801 h 254801"/>
                  <a:gd name="connsiteX4-91" fmla="*/ 261693 w 261693"/>
                  <a:gd name="connsiteY4-92" fmla="*/ 254801 h 254801"/>
                  <a:gd name="connsiteX5-93" fmla="*/ 261693 w 261693"/>
                  <a:gd name="connsiteY5-94" fmla="*/ 0 h 254801"/>
                  <a:gd name="connsiteX6-95" fmla="*/ 114 w 261693"/>
                  <a:gd name="connsiteY6-96" fmla="*/ 0 h 254801"/>
                  <a:gd name="connsiteX0-97" fmla="*/ 114 w 261693"/>
                  <a:gd name="connsiteY0-98" fmla="*/ 0 h 254801"/>
                  <a:gd name="connsiteX1-99" fmla="*/ 115 w 261693"/>
                  <a:gd name="connsiteY1-100" fmla="*/ 44658 h 254801"/>
                  <a:gd name="connsiteX2-101" fmla="*/ 215973 w 261693"/>
                  <a:gd name="connsiteY2-102" fmla="*/ 45251 h 254801"/>
                  <a:gd name="connsiteX3-103" fmla="*/ 215973 w 261693"/>
                  <a:gd name="connsiteY3-104" fmla="*/ 254801 h 254801"/>
                  <a:gd name="connsiteX4-105" fmla="*/ 261693 w 261693"/>
                  <a:gd name="connsiteY4-106" fmla="*/ 254801 h 254801"/>
                  <a:gd name="connsiteX5-107" fmla="*/ 261693 w 261693"/>
                  <a:gd name="connsiteY5-108" fmla="*/ 0 h 254801"/>
                  <a:gd name="connsiteX6-109" fmla="*/ 114 w 261693"/>
                  <a:gd name="connsiteY6-110" fmla="*/ 0 h 254801"/>
                  <a:gd name="connsiteX0-111" fmla="*/ 593 w 262172"/>
                  <a:gd name="connsiteY0-112" fmla="*/ 0 h 254801"/>
                  <a:gd name="connsiteX1-113" fmla="*/ 0 w 262172"/>
                  <a:gd name="connsiteY1-114" fmla="*/ 47032 h 254801"/>
                  <a:gd name="connsiteX2-115" fmla="*/ 216452 w 262172"/>
                  <a:gd name="connsiteY2-116" fmla="*/ 45251 h 254801"/>
                  <a:gd name="connsiteX3-117" fmla="*/ 216452 w 262172"/>
                  <a:gd name="connsiteY3-118" fmla="*/ 254801 h 254801"/>
                  <a:gd name="connsiteX4-119" fmla="*/ 262172 w 262172"/>
                  <a:gd name="connsiteY4-120" fmla="*/ 254801 h 254801"/>
                  <a:gd name="connsiteX5-121" fmla="*/ 262172 w 262172"/>
                  <a:gd name="connsiteY5-122" fmla="*/ 0 h 254801"/>
                  <a:gd name="connsiteX6-123" fmla="*/ 593 w 262172"/>
                  <a:gd name="connsiteY6-124" fmla="*/ 0 h 254801"/>
                  <a:gd name="connsiteX0-125" fmla="*/ 593 w 262172"/>
                  <a:gd name="connsiteY0-126" fmla="*/ 0 h 254801"/>
                  <a:gd name="connsiteX1-127" fmla="*/ 0 w 262172"/>
                  <a:gd name="connsiteY1-128" fmla="*/ 47032 h 254801"/>
                  <a:gd name="connsiteX2-129" fmla="*/ 216452 w 262172"/>
                  <a:gd name="connsiteY2-130" fmla="*/ 45251 h 254801"/>
                  <a:gd name="connsiteX3-131" fmla="*/ 216452 w 262172"/>
                  <a:gd name="connsiteY3-132" fmla="*/ 254801 h 254801"/>
                  <a:gd name="connsiteX4-133" fmla="*/ 262172 w 262172"/>
                  <a:gd name="connsiteY4-134" fmla="*/ 254801 h 254801"/>
                  <a:gd name="connsiteX5-135" fmla="*/ 262172 w 262172"/>
                  <a:gd name="connsiteY5-136" fmla="*/ 0 h 254801"/>
                  <a:gd name="connsiteX6-137" fmla="*/ 593 w 262172"/>
                  <a:gd name="connsiteY6-138" fmla="*/ 0 h 254801"/>
                  <a:gd name="connsiteX0-139" fmla="*/ 593 w 262172"/>
                  <a:gd name="connsiteY0-140" fmla="*/ 0 h 254801"/>
                  <a:gd name="connsiteX1-141" fmla="*/ 0 w 262172"/>
                  <a:gd name="connsiteY1-142" fmla="*/ 45845 h 254801"/>
                  <a:gd name="connsiteX2-143" fmla="*/ 216452 w 262172"/>
                  <a:gd name="connsiteY2-144" fmla="*/ 45251 h 254801"/>
                  <a:gd name="connsiteX3-145" fmla="*/ 216452 w 262172"/>
                  <a:gd name="connsiteY3-146" fmla="*/ 254801 h 254801"/>
                  <a:gd name="connsiteX4-147" fmla="*/ 262172 w 262172"/>
                  <a:gd name="connsiteY4-148" fmla="*/ 254801 h 254801"/>
                  <a:gd name="connsiteX5-149" fmla="*/ 262172 w 262172"/>
                  <a:gd name="connsiteY5-150" fmla="*/ 0 h 254801"/>
                  <a:gd name="connsiteX6-151" fmla="*/ 593 w 262172"/>
                  <a:gd name="connsiteY6-152" fmla="*/ 0 h 254801"/>
                  <a:gd name="connsiteX0-153" fmla="*/ 593 w 262172"/>
                  <a:gd name="connsiteY0-154" fmla="*/ 0 h 254801"/>
                  <a:gd name="connsiteX1-155" fmla="*/ 0 w 262172"/>
                  <a:gd name="connsiteY1-156" fmla="*/ 45845 h 254801"/>
                  <a:gd name="connsiteX2-157" fmla="*/ 216452 w 262172"/>
                  <a:gd name="connsiteY2-158" fmla="*/ 45251 h 254801"/>
                  <a:gd name="connsiteX3-159" fmla="*/ 216452 w 262172"/>
                  <a:gd name="connsiteY3-160" fmla="*/ 254801 h 254801"/>
                  <a:gd name="connsiteX4-161" fmla="*/ 262172 w 262172"/>
                  <a:gd name="connsiteY4-162" fmla="*/ 254801 h 254801"/>
                  <a:gd name="connsiteX5-163" fmla="*/ 262172 w 262172"/>
                  <a:gd name="connsiteY5-164" fmla="*/ 0 h 254801"/>
                  <a:gd name="connsiteX6-165" fmla="*/ 593 w 262172"/>
                  <a:gd name="connsiteY6-166" fmla="*/ 0 h 254801"/>
                  <a:gd name="connsiteX0-167" fmla="*/ 593 w 262172"/>
                  <a:gd name="connsiteY0-168" fmla="*/ 0 h 257175"/>
                  <a:gd name="connsiteX1-169" fmla="*/ 0 w 262172"/>
                  <a:gd name="connsiteY1-170" fmla="*/ 45845 h 257175"/>
                  <a:gd name="connsiteX2-171" fmla="*/ 216452 w 262172"/>
                  <a:gd name="connsiteY2-172" fmla="*/ 45251 h 257175"/>
                  <a:gd name="connsiteX3-173" fmla="*/ 216452 w 262172"/>
                  <a:gd name="connsiteY3-174" fmla="*/ 257175 h 257175"/>
                  <a:gd name="connsiteX4-175" fmla="*/ 262172 w 262172"/>
                  <a:gd name="connsiteY4-176" fmla="*/ 254801 h 257175"/>
                  <a:gd name="connsiteX5-177" fmla="*/ 262172 w 262172"/>
                  <a:gd name="connsiteY5-178" fmla="*/ 0 h 257175"/>
                  <a:gd name="connsiteX6-179" fmla="*/ 593 w 262172"/>
                  <a:gd name="connsiteY6-180" fmla="*/ 0 h 257175"/>
                  <a:gd name="connsiteX0-181" fmla="*/ 593 w 262765"/>
                  <a:gd name="connsiteY0-182" fmla="*/ 0 h 259549"/>
                  <a:gd name="connsiteX1-183" fmla="*/ 0 w 262765"/>
                  <a:gd name="connsiteY1-184" fmla="*/ 45845 h 259549"/>
                  <a:gd name="connsiteX2-185" fmla="*/ 216452 w 262765"/>
                  <a:gd name="connsiteY2-186" fmla="*/ 45251 h 259549"/>
                  <a:gd name="connsiteX3-187" fmla="*/ 216452 w 262765"/>
                  <a:gd name="connsiteY3-188" fmla="*/ 257175 h 259549"/>
                  <a:gd name="connsiteX4-189" fmla="*/ 262765 w 262765"/>
                  <a:gd name="connsiteY4-190" fmla="*/ 259549 h 259549"/>
                  <a:gd name="connsiteX5-191" fmla="*/ 262172 w 262765"/>
                  <a:gd name="connsiteY5-192" fmla="*/ 0 h 259549"/>
                  <a:gd name="connsiteX6-193" fmla="*/ 593 w 262765"/>
                  <a:gd name="connsiteY6-194" fmla="*/ 0 h 259549"/>
                  <a:gd name="connsiteX0-195" fmla="*/ 593 w 263385"/>
                  <a:gd name="connsiteY0-196" fmla="*/ 0 h 259549"/>
                  <a:gd name="connsiteX1-197" fmla="*/ 0 w 263385"/>
                  <a:gd name="connsiteY1-198" fmla="*/ 45845 h 259549"/>
                  <a:gd name="connsiteX2-199" fmla="*/ 216452 w 263385"/>
                  <a:gd name="connsiteY2-200" fmla="*/ 45251 h 259549"/>
                  <a:gd name="connsiteX3-201" fmla="*/ 216452 w 263385"/>
                  <a:gd name="connsiteY3-202" fmla="*/ 257175 h 259549"/>
                  <a:gd name="connsiteX4-203" fmla="*/ 262765 w 263385"/>
                  <a:gd name="connsiteY4-204" fmla="*/ 259549 h 259549"/>
                  <a:gd name="connsiteX5-205" fmla="*/ 263359 w 263385"/>
                  <a:gd name="connsiteY5-206" fmla="*/ 0 h 259549"/>
                  <a:gd name="connsiteX6-207" fmla="*/ 593 w 263385"/>
                  <a:gd name="connsiteY6-208" fmla="*/ 0 h 259549"/>
                  <a:gd name="connsiteX0-209" fmla="*/ 593 w 263416"/>
                  <a:gd name="connsiteY0-210" fmla="*/ 0 h 259549"/>
                  <a:gd name="connsiteX1-211" fmla="*/ 0 w 263416"/>
                  <a:gd name="connsiteY1-212" fmla="*/ 45845 h 259549"/>
                  <a:gd name="connsiteX2-213" fmla="*/ 216452 w 263416"/>
                  <a:gd name="connsiteY2-214" fmla="*/ 45251 h 259549"/>
                  <a:gd name="connsiteX3-215" fmla="*/ 216452 w 263416"/>
                  <a:gd name="connsiteY3-216" fmla="*/ 257175 h 259549"/>
                  <a:gd name="connsiteX4-217" fmla="*/ 263359 w 263416"/>
                  <a:gd name="connsiteY4-218" fmla="*/ 259549 h 259549"/>
                  <a:gd name="connsiteX5-219" fmla="*/ 263359 w 263416"/>
                  <a:gd name="connsiteY5-220" fmla="*/ 0 h 259549"/>
                  <a:gd name="connsiteX6-221" fmla="*/ 593 w 263416"/>
                  <a:gd name="connsiteY6-222" fmla="*/ 0 h 259549"/>
                  <a:gd name="connsiteX0-223" fmla="*/ 593 w 263416"/>
                  <a:gd name="connsiteY0-224" fmla="*/ 0 h 259549"/>
                  <a:gd name="connsiteX1-225" fmla="*/ 0 w 263416"/>
                  <a:gd name="connsiteY1-226" fmla="*/ 45845 h 259549"/>
                  <a:gd name="connsiteX2-227" fmla="*/ 216452 w 263416"/>
                  <a:gd name="connsiteY2-228" fmla="*/ 45251 h 259549"/>
                  <a:gd name="connsiteX3-229" fmla="*/ 216452 w 263416"/>
                  <a:gd name="connsiteY3-230" fmla="*/ 257175 h 259549"/>
                  <a:gd name="connsiteX4-231" fmla="*/ 263359 w 263416"/>
                  <a:gd name="connsiteY4-232" fmla="*/ 259549 h 259549"/>
                  <a:gd name="connsiteX5-233" fmla="*/ 263359 w 263416"/>
                  <a:gd name="connsiteY5-234" fmla="*/ 0 h 259549"/>
                  <a:gd name="connsiteX6-235" fmla="*/ 593 w 263416"/>
                  <a:gd name="connsiteY6-236" fmla="*/ 0 h 25954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25" y="connsiteY6-26"/>
                  </a:cxn>
                </a:cxnLst>
                <a:rect l="l" t="t" r="r" b="b"/>
                <a:pathLst>
                  <a:path w="263416" h="259549">
                    <a:moveTo>
                      <a:pt x="593" y="0"/>
                    </a:moveTo>
                    <a:cubicBezTo>
                      <a:pt x="198" y="14886"/>
                      <a:pt x="395" y="30959"/>
                      <a:pt x="0" y="45845"/>
                    </a:cubicBezTo>
                    <a:lnTo>
                      <a:pt x="216452" y="45251"/>
                    </a:lnTo>
                    <a:lnTo>
                      <a:pt x="216452" y="257175"/>
                    </a:lnTo>
                    <a:lnTo>
                      <a:pt x="263359" y="259549"/>
                    </a:lnTo>
                    <a:cubicBezTo>
                      <a:pt x="263161" y="173033"/>
                      <a:pt x="263557" y="86516"/>
                      <a:pt x="263359" y="0"/>
                    </a:cubicBez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474747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" name="任意多边形: 形状 145"/>
              <p:cNvSpPr/>
              <p:nvPr/>
            </p:nvSpPr>
            <p:spPr>
              <a:xfrm>
                <a:off x="1011179" y="6096775"/>
                <a:ext cx="274288" cy="56943"/>
              </a:xfrm>
              <a:custGeom>
                <a:avLst/>
                <a:gdLst>
                  <a:gd name="connsiteX0" fmla="*/ 0 w 636240"/>
                  <a:gd name="connsiteY0" fmla="*/ 0 h 132084"/>
                  <a:gd name="connsiteX1" fmla="*/ 636270 w 636240"/>
                  <a:gd name="connsiteY1" fmla="*/ 0 h 132084"/>
                  <a:gd name="connsiteX2" fmla="*/ 636270 w 636240"/>
                  <a:gd name="connsiteY2" fmla="*/ 47625 h 132084"/>
                  <a:gd name="connsiteX3" fmla="*/ 0 w 636240"/>
                  <a:gd name="connsiteY3" fmla="*/ 47625 h 132084"/>
                  <a:gd name="connsiteX4" fmla="*/ 262890 w 636240"/>
                  <a:gd name="connsiteY4" fmla="*/ 85725 h 132084"/>
                  <a:gd name="connsiteX5" fmla="*/ 636270 w 636240"/>
                  <a:gd name="connsiteY5" fmla="*/ 85725 h 132084"/>
                  <a:gd name="connsiteX6" fmla="*/ 636270 w 636240"/>
                  <a:gd name="connsiteY6" fmla="*/ 133350 h 132084"/>
                  <a:gd name="connsiteX7" fmla="*/ 262890 w 636240"/>
                  <a:gd name="connsiteY7" fmla="*/ 133350 h 13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6240" h="132084">
                    <a:moveTo>
                      <a:pt x="0" y="0"/>
                    </a:moveTo>
                    <a:lnTo>
                      <a:pt x="636270" y="0"/>
                    </a:lnTo>
                    <a:lnTo>
                      <a:pt x="636270" y="47625"/>
                    </a:lnTo>
                    <a:lnTo>
                      <a:pt x="0" y="47625"/>
                    </a:lnTo>
                    <a:close/>
                    <a:moveTo>
                      <a:pt x="262890" y="85725"/>
                    </a:moveTo>
                    <a:lnTo>
                      <a:pt x="636270" y="85725"/>
                    </a:lnTo>
                    <a:lnTo>
                      <a:pt x="636270" y="133350"/>
                    </a:lnTo>
                    <a:lnTo>
                      <a:pt x="262890" y="133350"/>
                    </a:lnTo>
                    <a:close/>
                  </a:path>
                </a:pathLst>
              </a:custGeom>
              <a:solidFill>
                <a:srgbClr val="474747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" name="任意多边形: 形状 146"/>
              <p:cNvSpPr/>
              <p:nvPr/>
            </p:nvSpPr>
            <p:spPr>
              <a:xfrm>
                <a:off x="1273161" y="6051605"/>
                <a:ext cx="64161" cy="147570"/>
              </a:xfrm>
              <a:custGeom>
                <a:avLst/>
                <a:gdLst>
                  <a:gd name="connsiteX0" fmla="*/ 40005 w 148828"/>
                  <a:gd name="connsiteY0" fmla="*/ 171450 h 342304"/>
                  <a:gd name="connsiteX1" fmla="*/ 150495 w 148828"/>
                  <a:gd name="connsiteY1" fmla="*/ 26670 h 342304"/>
                  <a:gd name="connsiteX2" fmla="*/ 150495 w 148828"/>
                  <a:gd name="connsiteY2" fmla="*/ 0 h 342304"/>
                  <a:gd name="connsiteX3" fmla="*/ 0 w 148828"/>
                  <a:gd name="connsiteY3" fmla="*/ 171450 h 342304"/>
                  <a:gd name="connsiteX4" fmla="*/ 150495 w 148828"/>
                  <a:gd name="connsiteY4" fmla="*/ 342900 h 342304"/>
                  <a:gd name="connsiteX5" fmla="*/ 150495 w 148828"/>
                  <a:gd name="connsiteY5" fmla="*/ 316230 h 342304"/>
                  <a:gd name="connsiteX6" fmla="*/ 40005 w 148828"/>
                  <a:gd name="connsiteY6" fmla="*/ 171450 h 342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828" h="342304">
                    <a:moveTo>
                      <a:pt x="40005" y="171450"/>
                    </a:moveTo>
                    <a:cubicBezTo>
                      <a:pt x="40005" y="74295"/>
                      <a:pt x="104775" y="40005"/>
                      <a:pt x="150495" y="26670"/>
                    </a:cubicBezTo>
                    <a:lnTo>
                      <a:pt x="150495" y="0"/>
                    </a:lnTo>
                    <a:cubicBezTo>
                      <a:pt x="150495" y="0"/>
                      <a:pt x="0" y="7620"/>
                      <a:pt x="0" y="171450"/>
                    </a:cubicBezTo>
                    <a:cubicBezTo>
                      <a:pt x="0" y="337185"/>
                      <a:pt x="150495" y="342900"/>
                      <a:pt x="150495" y="342900"/>
                    </a:cubicBezTo>
                    <a:lnTo>
                      <a:pt x="150495" y="316230"/>
                    </a:lnTo>
                    <a:cubicBezTo>
                      <a:pt x="104775" y="302895"/>
                      <a:pt x="40005" y="268605"/>
                      <a:pt x="40005" y="171450"/>
                    </a:cubicBezTo>
                    <a:close/>
                  </a:path>
                </a:pathLst>
              </a:custGeom>
              <a:solidFill>
                <a:srgbClr val="474747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4" name="图形 2" descr="烧杯"/>
            <p:cNvGrpSpPr/>
            <p:nvPr/>
          </p:nvGrpSpPr>
          <p:grpSpPr>
            <a:xfrm rot="1381221">
              <a:off x="2146339" y="3587533"/>
              <a:ext cx="120812" cy="120812"/>
              <a:chOff x="5638800" y="2971800"/>
              <a:chExt cx="914400" cy="914400"/>
            </a:xfrm>
            <a:noFill/>
          </p:grpSpPr>
          <p:sp>
            <p:nvSpPr>
              <p:cNvPr id="135" name="任意多边形: 形状 134"/>
              <p:cNvSpPr/>
              <p:nvPr/>
            </p:nvSpPr>
            <p:spPr>
              <a:xfrm>
                <a:off x="5962650" y="3124200"/>
                <a:ext cx="114300" cy="114300"/>
              </a:xfrm>
              <a:custGeom>
                <a:avLst/>
                <a:gdLst>
                  <a:gd name="connsiteX0" fmla="*/ 114300 w 114300"/>
                  <a:gd name="connsiteY0" fmla="*/ 57150 h 114300"/>
                  <a:gd name="connsiteX1" fmla="*/ 57150 w 114300"/>
                  <a:gd name="connsiteY1" fmla="*/ 114300 h 114300"/>
                  <a:gd name="connsiteX2" fmla="*/ 0 w 114300"/>
                  <a:gd name="connsiteY2" fmla="*/ 57150 h 114300"/>
                  <a:gd name="connsiteX3" fmla="*/ 57150 w 114300"/>
                  <a:gd name="connsiteY3" fmla="*/ 0 h 114300"/>
                  <a:gd name="connsiteX4" fmla="*/ 114300 w 114300"/>
                  <a:gd name="connsiteY4" fmla="*/ 5715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4300" y="57150"/>
                    </a:moveTo>
                    <a:cubicBezTo>
                      <a:pt x="114300" y="88713"/>
                      <a:pt x="88713" y="114300"/>
                      <a:pt x="57150" y="114300"/>
                    </a:cubicBezTo>
                    <a:cubicBezTo>
                      <a:pt x="25587" y="114300"/>
                      <a:pt x="0" y="88713"/>
                      <a:pt x="0" y="57150"/>
                    </a:cubicBezTo>
                    <a:cubicBezTo>
                      <a:pt x="0" y="25587"/>
                      <a:pt x="25587" y="0"/>
                      <a:pt x="57150" y="0"/>
                    </a:cubicBezTo>
                    <a:cubicBezTo>
                      <a:pt x="88713" y="0"/>
                      <a:pt x="114300" y="25587"/>
                      <a:pt x="114300" y="5715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" name="任意多边形: 形状 135"/>
              <p:cNvSpPr/>
              <p:nvPr/>
            </p:nvSpPr>
            <p:spPr>
              <a:xfrm>
                <a:off x="5962650" y="3009900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57"/>
                      <a:pt x="44357" y="57150"/>
                      <a:pt x="28575" y="57150"/>
                    </a:cubicBezTo>
                    <a:cubicBezTo>
                      <a:pt x="12793" y="57150"/>
                      <a:pt x="0" y="44357"/>
                      <a:pt x="0" y="28575"/>
                    </a:cubicBez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7" y="0"/>
                      <a:pt x="57150" y="12793"/>
                      <a:pt x="57150" y="28575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" name="任意多边形: 形状 136"/>
              <p:cNvSpPr/>
              <p:nvPr/>
            </p:nvSpPr>
            <p:spPr>
              <a:xfrm>
                <a:off x="6124575" y="3181350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57"/>
                      <a:pt x="44357" y="57150"/>
                      <a:pt x="28575" y="57150"/>
                    </a:cubicBezTo>
                    <a:cubicBezTo>
                      <a:pt x="12793" y="57150"/>
                      <a:pt x="0" y="44357"/>
                      <a:pt x="0" y="28575"/>
                    </a:cubicBez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7" y="0"/>
                      <a:pt x="57150" y="12793"/>
                      <a:pt x="57150" y="28575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" name="任意多边形: 形状 137"/>
              <p:cNvSpPr/>
              <p:nvPr/>
            </p:nvSpPr>
            <p:spPr>
              <a:xfrm>
                <a:off x="6134100" y="3048000"/>
                <a:ext cx="76200" cy="76200"/>
              </a:xfrm>
              <a:custGeom>
                <a:avLst/>
                <a:gdLst>
                  <a:gd name="connsiteX0" fmla="*/ 76200 w 76200"/>
                  <a:gd name="connsiteY0" fmla="*/ 38100 h 76200"/>
                  <a:gd name="connsiteX1" fmla="*/ 38100 w 76200"/>
                  <a:gd name="connsiteY1" fmla="*/ 76200 h 76200"/>
                  <a:gd name="connsiteX2" fmla="*/ 0 w 76200"/>
                  <a:gd name="connsiteY2" fmla="*/ 38100 h 76200"/>
                  <a:gd name="connsiteX3" fmla="*/ 38100 w 76200"/>
                  <a:gd name="connsiteY3" fmla="*/ 0 h 76200"/>
                  <a:gd name="connsiteX4" fmla="*/ 76200 w 76200"/>
                  <a:gd name="connsiteY4" fmla="*/ 381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6200" y="38100"/>
                    </a:moveTo>
                    <a:cubicBezTo>
                      <a:pt x="76200" y="59142"/>
                      <a:pt x="59142" y="76200"/>
                      <a:pt x="38100" y="76200"/>
                    </a:cubicBezTo>
                    <a:cubicBezTo>
                      <a:pt x="17058" y="76200"/>
                      <a:pt x="0" y="59142"/>
                      <a:pt x="0" y="38100"/>
                    </a:cubicBezTo>
                    <a:cubicBezTo>
                      <a:pt x="0" y="17058"/>
                      <a:pt x="17058" y="0"/>
                      <a:pt x="38100" y="0"/>
                    </a:cubicBezTo>
                    <a:cubicBezTo>
                      <a:pt x="59142" y="0"/>
                      <a:pt x="76200" y="17058"/>
                      <a:pt x="76200" y="3810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" name="任意多边形: 形状 138"/>
              <p:cNvSpPr/>
              <p:nvPr/>
            </p:nvSpPr>
            <p:spPr>
              <a:xfrm>
                <a:off x="5829767" y="3267075"/>
                <a:ext cx="523875" cy="581025"/>
              </a:xfrm>
              <a:custGeom>
                <a:avLst/>
                <a:gdLst>
                  <a:gd name="connsiteX0" fmla="*/ 531981 w 523875"/>
                  <a:gd name="connsiteY0" fmla="*/ 14288 h 581025"/>
                  <a:gd name="connsiteX1" fmla="*/ 513883 w 523875"/>
                  <a:gd name="connsiteY1" fmla="*/ 0 h 581025"/>
                  <a:gd name="connsiteX2" fmla="*/ 18583 w 523875"/>
                  <a:gd name="connsiteY2" fmla="*/ 0 h 581025"/>
                  <a:gd name="connsiteX3" fmla="*/ 485 w 523875"/>
                  <a:gd name="connsiteY3" fmla="*/ 14288 h 581025"/>
                  <a:gd name="connsiteX4" fmla="*/ 10010 w 523875"/>
                  <a:gd name="connsiteY4" fmla="*/ 35243 h 581025"/>
                  <a:gd name="connsiteX5" fmla="*/ 38585 w 523875"/>
                  <a:gd name="connsiteY5" fmla="*/ 85725 h 581025"/>
                  <a:gd name="connsiteX6" fmla="*/ 38585 w 523875"/>
                  <a:gd name="connsiteY6" fmla="*/ 523875 h 581025"/>
                  <a:gd name="connsiteX7" fmla="*/ 95735 w 523875"/>
                  <a:gd name="connsiteY7" fmla="*/ 581025 h 581025"/>
                  <a:gd name="connsiteX8" fmla="*/ 438635 w 523875"/>
                  <a:gd name="connsiteY8" fmla="*/ 581025 h 581025"/>
                  <a:gd name="connsiteX9" fmla="*/ 495785 w 523875"/>
                  <a:gd name="connsiteY9" fmla="*/ 523875 h 581025"/>
                  <a:gd name="connsiteX10" fmla="*/ 495785 w 523875"/>
                  <a:gd name="connsiteY10" fmla="*/ 85725 h 581025"/>
                  <a:gd name="connsiteX11" fmla="*/ 523408 w 523875"/>
                  <a:gd name="connsiteY11" fmla="*/ 36195 h 581025"/>
                  <a:gd name="connsiteX12" fmla="*/ 531981 w 523875"/>
                  <a:gd name="connsiteY12" fmla="*/ 14288 h 581025"/>
                  <a:gd name="connsiteX13" fmla="*/ 399583 w 523875"/>
                  <a:gd name="connsiteY13" fmla="*/ 504825 h 581025"/>
                  <a:gd name="connsiteX14" fmla="*/ 285283 w 523875"/>
                  <a:gd name="connsiteY14" fmla="*/ 504825 h 581025"/>
                  <a:gd name="connsiteX15" fmla="*/ 285283 w 523875"/>
                  <a:gd name="connsiteY15" fmla="*/ 466725 h 581025"/>
                  <a:gd name="connsiteX16" fmla="*/ 399583 w 523875"/>
                  <a:gd name="connsiteY16" fmla="*/ 466725 h 581025"/>
                  <a:gd name="connsiteX17" fmla="*/ 399583 w 523875"/>
                  <a:gd name="connsiteY17" fmla="*/ 504825 h 581025"/>
                  <a:gd name="connsiteX18" fmla="*/ 399583 w 523875"/>
                  <a:gd name="connsiteY18" fmla="*/ 428625 h 581025"/>
                  <a:gd name="connsiteX19" fmla="*/ 285283 w 523875"/>
                  <a:gd name="connsiteY19" fmla="*/ 428625 h 581025"/>
                  <a:gd name="connsiteX20" fmla="*/ 285283 w 523875"/>
                  <a:gd name="connsiteY20" fmla="*/ 390525 h 581025"/>
                  <a:gd name="connsiteX21" fmla="*/ 399583 w 523875"/>
                  <a:gd name="connsiteY21" fmla="*/ 390525 h 581025"/>
                  <a:gd name="connsiteX22" fmla="*/ 399583 w 523875"/>
                  <a:gd name="connsiteY22" fmla="*/ 428625 h 581025"/>
                  <a:gd name="connsiteX23" fmla="*/ 399583 w 523875"/>
                  <a:gd name="connsiteY23" fmla="*/ 352425 h 581025"/>
                  <a:gd name="connsiteX24" fmla="*/ 285283 w 523875"/>
                  <a:gd name="connsiteY24" fmla="*/ 352425 h 581025"/>
                  <a:gd name="connsiteX25" fmla="*/ 285283 w 523875"/>
                  <a:gd name="connsiteY25" fmla="*/ 314325 h 581025"/>
                  <a:gd name="connsiteX26" fmla="*/ 399583 w 523875"/>
                  <a:gd name="connsiteY26" fmla="*/ 314325 h 581025"/>
                  <a:gd name="connsiteX27" fmla="*/ 399583 w 523875"/>
                  <a:gd name="connsiteY27" fmla="*/ 352425 h 581025"/>
                  <a:gd name="connsiteX28" fmla="*/ 399583 w 523875"/>
                  <a:gd name="connsiteY28" fmla="*/ 276225 h 581025"/>
                  <a:gd name="connsiteX29" fmla="*/ 285283 w 523875"/>
                  <a:gd name="connsiteY29" fmla="*/ 276225 h 581025"/>
                  <a:gd name="connsiteX30" fmla="*/ 285283 w 523875"/>
                  <a:gd name="connsiteY30" fmla="*/ 238125 h 581025"/>
                  <a:gd name="connsiteX31" fmla="*/ 399583 w 523875"/>
                  <a:gd name="connsiteY31" fmla="*/ 238125 h 581025"/>
                  <a:gd name="connsiteX32" fmla="*/ 399583 w 523875"/>
                  <a:gd name="connsiteY32" fmla="*/ 276225 h 581025"/>
                  <a:gd name="connsiteX33" fmla="*/ 399583 w 523875"/>
                  <a:gd name="connsiteY33" fmla="*/ 200025 h 581025"/>
                  <a:gd name="connsiteX34" fmla="*/ 285283 w 523875"/>
                  <a:gd name="connsiteY34" fmla="*/ 200025 h 581025"/>
                  <a:gd name="connsiteX35" fmla="*/ 285283 w 523875"/>
                  <a:gd name="connsiteY35" fmla="*/ 161925 h 581025"/>
                  <a:gd name="connsiteX36" fmla="*/ 399583 w 523875"/>
                  <a:gd name="connsiteY36" fmla="*/ 161925 h 581025"/>
                  <a:gd name="connsiteX37" fmla="*/ 399583 w 523875"/>
                  <a:gd name="connsiteY37" fmla="*/ 200025 h 581025"/>
                  <a:gd name="connsiteX38" fmla="*/ 456733 w 523875"/>
                  <a:gd name="connsiteY38" fmla="*/ 85725 h 581025"/>
                  <a:gd name="connsiteX39" fmla="*/ 456733 w 523875"/>
                  <a:gd name="connsiteY39" fmla="*/ 103823 h 581025"/>
                  <a:gd name="connsiteX40" fmla="*/ 332908 w 523875"/>
                  <a:gd name="connsiteY40" fmla="*/ 76200 h 581025"/>
                  <a:gd name="connsiteX41" fmla="*/ 217655 w 523875"/>
                  <a:gd name="connsiteY41" fmla="*/ 93345 h 581025"/>
                  <a:gd name="connsiteX42" fmla="*/ 75733 w 523875"/>
                  <a:gd name="connsiteY42" fmla="*/ 114300 h 581025"/>
                  <a:gd name="connsiteX43" fmla="*/ 75733 w 523875"/>
                  <a:gd name="connsiteY43" fmla="*/ 85725 h 581025"/>
                  <a:gd name="connsiteX44" fmla="*/ 63350 w 523875"/>
                  <a:gd name="connsiteY44" fmla="*/ 38100 h 581025"/>
                  <a:gd name="connsiteX45" fmla="*/ 469116 w 523875"/>
                  <a:gd name="connsiteY45" fmla="*/ 38100 h 581025"/>
                  <a:gd name="connsiteX46" fmla="*/ 456733 w 523875"/>
                  <a:gd name="connsiteY46" fmla="*/ 85725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523875" h="581025">
                    <a:moveTo>
                      <a:pt x="531981" y="14288"/>
                    </a:moveTo>
                    <a:cubicBezTo>
                      <a:pt x="530075" y="5715"/>
                      <a:pt x="522455" y="0"/>
                      <a:pt x="513883" y="0"/>
                    </a:cubicBezTo>
                    <a:lnTo>
                      <a:pt x="18583" y="0"/>
                    </a:lnTo>
                    <a:cubicBezTo>
                      <a:pt x="10010" y="0"/>
                      <a:pt x="2390" y="5715"/>
                      <a:pt x="485" y="14288"/>
                    </a:cubicBezTo>
                    <a:cubicBezTo>
                      <a:pt x="-1420" y="22860"/>
                      <a:pt x="2390" y="31432"/>
                      <a:pt x="10010" y="35243"/>
                    </a:cubicBezTo>
                    <a:cubicBezTo>
                      <a:pt x="10010" y="35243"/>
                      <a:pt x="38585" y="51435"/>
                      <a:pt x="38585" y="85725"/>
                    </a:cubicBezTo>
                    <a:lnTo>
                      <a:pt x="38585" y="523875"/>
                    </a:lnTo>
                    <a:cubicBezTo>
                      <a:pt x="38585" y="555308"/>
                      <a:pt x="64303" y="581025"/>
                      <a:pt x="95735" y="581025"/>
                    </a:cubicBezTo>
                    <a:lnTo>
                      <a:pt x="438635" y="581025"/>
                    </a:lnTo>
                    <a:cubicBezTo>
                      <a:pt x="470068" y="581025"/>
                      <a:pt x="495785" y="555308"/>
                      <a:pt x="495785" y="523875"/>
                    </a:cubicBezTo>
                    <a:lnTo>
                      <a:pt x="495785" y="85725"/>
                    </a:lnTo>
                    <a:cubicBezTo>
                      <a:pt x="495785" y="51435"/>
                      <a:pt x="522455" y="36195"/>
                      <a:pt x="523408" y="36195"/>
                    </a:cubicBezTo>
                    <a:cubicBezTo>
                      <a:pt x="530075" y="31432"/>
                      <a:pt x="534838" y="22860"/>
                      <a:pt x="531981" y="14288"/>
                    </a:cubicBezTo>
                    <a:close/>
                    <a:moveTo>
                      <a:pt x="399583" y="504825"/>
                    </a:moveTo>
                    <a:lnTo>
                      <a:pt x="285283" y="504825"/>
                    </a:lnTo>
                    <a:lnTo>
                      <a:pt x="285283" y="466725"/>
                    </a:lnTo>
                    <a:lnTo>
                      <a:pt x="399583" y="466725"/>
                    </a:lnTo>
                    <a:lnTo>
                      <a:pt x="399583" y="504825"/>
                    </a:lnTo>
                    <a:close/>
                    <a:moveTo>
                      <a:pt x="399583" y="428625"/>
                    </a:moveTo>
                    <a:lnTo>
                      <a:pt x="285283" y="428625"/>
                    </a:lnTo>
                    <a:lnTo>
                      <a:pt x="285283" y="390525"/>
                    </a:lnTo>
                    <a:lnTo>
                      <a:pt x="399583" y="390525"/>
                    </a:lnTo>
                    <a:lnTo>
                      <a:pt x="399583" y="428625"/>
                    </a:lnTo>
                    <a:close/>
                    <a:moveTo>
                      <a:pt x="399583" y="352425"/>
                    </a:moveTo>
                    <a:lnTo>
                      <a:pt x="285283" y="352425"/>
                    </a:lnTo>
                    <a:lnTo>
                      <a:pt x="285283" y="314325"/>
                    </a:lnTo>
                    <a:lnTo>
                      <a:pt x="399583" y="314325"/>
                    </a:lnTo>
                    <a:lnTo>
                      <a:pt x="399583" y="352425"/>
                    </a:lnTo>
                    <a:close/>
                    <a:moveTo>
                      <a:pt x="399583" y="276225"/>
                    </a:moveTo>
                    <a:lnTo>
                      <a:pt x="285283" y="276225"/>
                    </a:lnTo>
                    <a:lnTo>
                      <a:pt x="285283" y="238125"/>
                    </a:lnTo>
                    <a:lnTo>
                      <a:pt x="399583" y="238125"/>
                    </a:lnTo>
                    <a:lnTo>
                      <a:pt x="399583" y="276225"/>
                    </a:lnTo>
                    <a:close/>
                    <a:moveTo>
                      <a:pt x="399583" y="200025"/>
                    </a:moveTo>
                    <a:lnTo>
                      <a:pt x="285283" y="200025"/>
                    </a:lnTo>
                    <a:lnTo>
                      <a:pt x="285283" y="161925"/>
                    </a:lnTo>
                    <a:lnTo>
                      <a:pt x="399583" y="161925"/>
                    </a:lnTo>
                    <a:lnTo>
                      <a:pt x="399583" y="200025"/>
                    </a:lnTo>
                    <a:close/>
                    <a:moveTo>
                      <a:pt x="456733" y="85725"/>
                    </a:moveTo>
                    <a:lnTo>
                      <a:pt x="456733" y="103823"/>
                    </a:lnTo>
                    <a:cubicBezTo>
                      <a:pt x="427205" y="92393"/>
                      <a:pt x="379580" y="76200"/>
                      <a:pt x="332908" y="76200"/>
                    </a:cubicBezTo>
                    <a:cubicBezTo>
                      <a:pt x="281473" y="76200"/>
                      <a:pt x="250040" y="84773"/>
                      <a:pt x="217655" y="93345"/>
                    </a:cubicBezTo>
                    <a:cubicBezTo>
                      <a:pt x="182413" y="102870"/>
                      <a:pt x="145265" y="112395"/>
                      <a:pt x="75733" y="114300"/>
                    </a:cubicBezTo>
                    <a:lnTo>
                      <a:pt x="75733" y="85725"/>
                    </a:lnTo>
                    <a:cubicBezTo>
                      <a:pt x="75733" y="66675"/>
                      <a:pt x="70018" y="50482"/>
                      <a:pt x="63350" y="38100"/>
                    </a:cubicBezTo>
                    <a:lnTo>
                      <a:pt x="469116" y="38100"/>
                    </a:lnTo>
                    <a:cubicBezTo>
                      <a:pt x="462448" y="50482"/>
                      <a:pt x="456733" y="66675"/>
                      <a:pt x="456733" y="85725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8" name="组合 147"/>
          <p:cNvGrpSpPr/>
          <p:nvPr userDrawn="1"/>
        </p:nvGrpSpPr>
        <p:grpSpPr>
          <a:xfrm>
            <a:off x="7263168" y="3559513"/>
            <a:ext cx="316683" cy="257476"/>
            <a:chOff x="2040804" y="3559513"/>
            <a:chExt cx="316683" cy="257476"/>
          </a:xfrm>
        </p:grpSpPr>
        <p:sp>
          <p:nvSpPr>
            <p:cNvPr id="149" name="矩形: 圆角 148"/>
            <p:cNvSpPr/>
            <p:nvPr userDrawn="1"/>
          </p:nvSpPr>
          <p:spPr>
            <a:xfrm>
              <a:off x="2040804" y="3559513"/>
              <a:ext cx="316683" cy="2574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0" name="组合 149"/>
            <p:cNvGrpSpPr/>
            <p:nvPr userDrawn="1"/>
          </p:nvGrpSpPr>
          <p:grpSpPr>
            <a:xfrm rot="1312566">
              <a:off x="2092851" y="3564773"/>
              <a:ext cx="243146" cy="246954"/>
              <a:chOff x="844463" y="5624427"/>
              <a:chExt cx="566220" cy="575088"/>
            </a:xfrm>
          </p:grpSpPr>
          <p:sp>
            <p:nvSpPr>
              <p:cNvPr id="157" name="任意多边形: 形状 156"/>
              <p:cNvSpPr/>
              <p:nvPr/>
            </p:nvSpPr>
            <p:spPr>
              <a:xfrm>
                <a:off x="1053884" y="5656580"/>
                <a:ext cx="20050" cy="20050"/>
              </a:xfrm>
              <a:custGeom>
                <a:avLst/>
                <a:gdLst>
                  <a:gd name="connsiteX0" fmla="*/ 0 w 46508"/>
                  <a:gd name="connsiteY0" fmla="*/ 0 h 46508"/>
                  <a:gd name="connsiteX1" fmla="*/ 47625 w 46508"/>
                  <a:gd name="connsiteY1" fmla="*/ 0 h 46508"/>
                  <a:gd name="connsiteX2" fmla="*/ 47625 w 46508"/>
                  <a:gd name="connsiteY2" fmla="*/ 47625 h 46508"/>
                  <a:gd name="connsiteX3" fmla="*/ 0 w 46508"/>
                  <a:gd name="connsiteY3" fmla="*/ 47625 h 4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508" h="46508">
                    <a:moveTo>
                      <a:pt x="0" y="0"/>
                    </a:moveTo>
                    <a:lnTo>
                      <a:pt x="47625" y="0"/>
                    </a:lnTo>
                    <a:lnTo>
                      <a:pt x="47625" y="47625"/>
                    </a:lnTo>
                    <a:lnTo>
                      <a:pt x="0" y="47625"/>
                    </a:lnTo>
                    <a:close/>
                  </a:path>
                </a:pathLst>
              </a:custGeom>
              <a:solidFill>
                <a:srgbClr val="000000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" name="任意多边形: 形状 157"/>
              <p:cNvSpPr/>
              <p:nvPr/>
            </p:nvSpPr>
            <p:spPr>
              <a:xfrm>
                <a:off x="851033" y="5631942"/>
                <a:ext cx="475593" cy="560605"/>
              </a:xfrm>
              <a:custGeom>
                <a:avLst/>
                <a:gdLst>
                  <a:gd name="connsiteX0" fmla="*/ 1007745 w 1103188"/>
                  <a:gd name="connsiteY0" fmla="*/ 1242060 h 1300385"/>
                  <a:gd name="connsiteX1" fmla="*/ 1026795 w 1103188"/>
                  <a:gd name="connsiteY1" fmla="*/ 1030605 h 1300385"/>
                  <a:gd name="connsiteX2" fmla="*/ 1104900 w 1103188"/>
                  <a:gd name="connsiteY2" fmla="*/ 1011555 h 1300385"/>
                  <a:gd name="connsiteX3" fmla="*/ 1104900 w 1103188"/>
                  <a:gd name="connsiteY3" fmla="*/ 0 h 1300385"/>
                  <a:gd name="connsiteX4" fmla="*/ 89535 w 1103188"/>
                  <a:gd name="connsiteY4" fmla="*/ 0 h 1300385"/>
                  <a:gd name="connsiteX5" fmla="*/ 100965 w 1103188"/>
                  <a:gd name="connsiteY5" fmla="*/ 11430 h 1300385"/>
                  <a:gd name="connsiteX6" fmla="*/ 11430 w 1103188"/>
                  <a:gd name="connsiteY6" fmla="*/ 100965 h 1300385"/>
                  <a:gd name="connsiteX7" fmla="*/ 0 w 1103188"/>
                  <a:gd name="connsiteY7" fmla="*/ 89535 h 1300385"/>
                  <a:gd name="connsiteX8" fmla="*/ 0 w 1103188"/>
                  <a:gd name="connsiteY8" fmla="*/ 1211580 h 1300385"/>
                  <a:gd name="connsiteX9" fmla="*/ 9525 w 1103188"/>
                  <a:gd name="connsiteY9" fmla="*/ 1202055 h 1300385"/>
                  <a:gd name="connsiteX10" fmla="*/ 99060 w 1103188"/>
                  <a:gd name="connsiteY10" fmla="*/ 1291590 h 1300385"/>
                  <a:gd name="connsiteX11" fmla="*/ 89535 w 1103188"/>
                  <a:gd name="connsiteY11" fmla="*/ 1301115 h 1300385"/>
                  <a:gd name="connsiteX12" fmla="*/ 1104900 w 1103188"/>
                  <a:gd name="connsiteY12" fmla="*/ 1301115 h 1300385"/>
                  <a:gd name="connsiteX13" fmla="*/ 1104900 w 1103188"/>
                  <a:gd name="connsiteY13" fmla="*/ 1280160 h 1300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3188" h="1300385">
                    <a:moveTo>
                      <a:pt x="1007745" y="1242060"/>
                    </a:moveTo>
                    <a:lnTo>
                      <a:pt x="1026795" y="1030605"/>
                    </a:lnTo>
                    <a:lnTo>
                      <a:pt x="1104900" y="1011555"/>
                    </a:lnTo>
                    <a:lnTo>
                      <a:pt x="1104900" y="0"/>
                    </a:lnTo>
                    <a:lnTo>
                      <a:pt x="89535" y="0"/>
                    </a:lnTo>
                    <a:lnTo>
                      <a:pt x="100965" y="11430"/>
                    </a:lnTo>
                    <a:lnTo>
                      <a:pt x="11430" y="100965"/>
                    </a:lnTo>
                    <a:lnTo>
                      <a:pt x="0" y="89535"/>
                    </a:lnTo>
                    <a:lnTo>
                      <a:pt x="0" y="1211580"/>
                    </a:lnTo>
                    <a:lnTo>
                      <a:pt x="9525" y="1202055"/>
                    </a:lnTo>
                    <a:lnTo>
                      <a:pt x="99060" y="1291590"/>
                    </a:lnTo>
                    <a:lnTo>
                      <a:pt x="89535" y="1301115"/>
                    </a:lnTo>
                    <a:lnTo>
                      <a:pt x="1104900" y="1301115"/>
                    </a:lnTo>
                    <a:lnTo>
                      <a:pt x="1104900" y="1280160"/>
                    </a:lnTo>
                    <a:close/>
                  </a:path>
                </a:pathLst>
              </a:custGeom>
              <a:solidFill>
                <a:srgbClr val="FFFFFF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" name="任意多边形: 形状 158"/>
              <p:cNvSpPr/>
              <p:nvPr/>
            </p:nvSpPr>
            <p:spPr>
              <a:xfrm>
                <a:off x="905236" y="5643440"/>
                <a:ext cx="368925" cy="373737"/>
              </a:xfrm>
              <a:custGeom>
                <a:avLst/>
                <a:gdLst>
                  <a:gd name="connsiteX0" fmla="*/ 0 w 855761"/>
                  <a:gd name="connsiteY0" fmla="*/ 0 h 866923"/>
                  <a:gd name="connsiteX1" fmla="*/ 857250 w 855761"/>
                  <a:gd name="connsiteY1" fmla="*/ 0 h 866923"/>
                  <a:gd name="connsiteX2" fmla="*/ 857250 w 855761"/>
                  <a:gd name="connsiteY2" fmla="*/ 868680 h 866923"/>
                  <a:gd name="connsiteX3" fmla="*/ 0 w 855761"/>
                  <a:gd name="connsiteY3" fmla="*/ 868680 h 866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5761" h="866923">
                    <a:moveTo>
                      <a:pt x="0" y="0"/>
                    </a:moveTo>
                    <a:lnTo>
                      <a:pt x="857250" y="0"/>
                    </a:lnTo>
                    <a:lnTo>
                      <a:pt x="857250" y="868680"/>
                    </a:lnTo>
                    <a:lnTo>
                      <a:pt x="0" y="86868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" name="任意多边形: 形状 159"/>
              <p:cNvSpPr/>
              <p:nvPr/>
            </p:nvSpPr>
            <p:spPr>
              <a:xfrm>
                <a:off x="844463" y="6051605"/>
                <a:ext cx="566220" cy="147570"/>
              </a:xfrm>
              <a:custGeom>
                <a:avLst/>
                <a:gdLst>
                  <a:gd name="connsiteX0" fmla="*/ 1314450 w 1313408"/>
                  <a:gd name="connsiteY0" fmla="*/ 169545 h 342304"/>
                  <a:gd name="connsiteX1" fmla="*/ 1314450 w 1313408"/>
                  <a:gd name="connsiteY1" fmla="*/ 169545 h 342304"/>
                  <a:gd name="connsiteX2" fmla="*/ 1143000 w 1313408"/>
                  <a:gd name="connsiteY2" fmla="*/ 295275 h 342304"/>
                  <a:gd name="connsiteX3" fmla="*/ 167640 w 1313408"/>
                  <a:gd name="connsiteY3" fmla="*/ 295275 h 342304"/>
                  <a:gd name="connsiteX4" fmla="*/ 53340 w 1313408"/>
                  <a:gd name="connsiteY4" fmla="*/ 180975 h 342304"/>
                  <a:gd name="connsiteX5" fmla="*/ 53340 w 1313408"/>
                  <a:gd name="connsiteY5" fmla="*/ 161925 h 342304"/>
                  <a:gd name="connsiteX6" fmla="*/ 167640 w 1313408"/>
                  <a:gd name="connsiteY6" fmla="*/ 47625 h 342304"/>
                  <a:gd name="connsiteX7" fmla="*/ 1143000 w 1313408"/>
                  <a:gd name="connsiteY7" fmla="*/ 47625 h 342304"/>
                  <a:gd name="connsiteX8" fmla="*/ 1143000 w 1313408"/>
                  <a:gd name="connsiteY8" fmla="*/ 0 h 342304"/>
                  <a:gd name="connsiteX9" fmla="*/ 171450 w 1313408"/>
                  <a:gd name="connsiteY9" fmla="*/ 0 h 342304"/>
                  <a:gd name="connsiteX10" fmla="*/ 0 w 1313408"/>
                  <a:gd name="connsiteY10" fmla="*/ 171450 h 342304"/>
                  <a:gd name="connsiteX11" fmla="*/ 171450 w 1313408"/>
                  <a:gd name="connsiteY11" fmla="*/ 342900 h 342304"/>
                  <a:gd name="connsiteX12" fmla="*/ 1143000 w 1313408"/>
                  <a:gd name="connsiteY12" fmla="*/ 342900 h 342304"/>
                  <a:gd name="connsiteX13" fmla="*/ 1143000 w 1313408"/>
                  <a:gd name="connsiteY13" fmla="*/ 295275 h 342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13408" h="342304">
                    <a:moveTo>
                      <a:pt x="1314450" y="169545"/>
                    </a:moveTo>
                    <a:lnTo>
                      <a:pt x="1314450" y="169545"/>
                    </a:lnTo>
                    <a:close/>
                    <a:moveTo>
                      <a:pt x="1143000" y="295275"/>
                    </a:moveTo>
                    <a:lnTo>
                      <a:pt x="167640" y="295275"/>
                    </a:lnTo>
                    <a:cubicBezTo>
                      <a:pt x="104775" y="295275"/>
                      <a:pt x="53340" y="243840"/>
                      <a:pt x="53340" y="180975"/>
                    </a:cubicBezTo>
                    <a:lnTo>
                      <a:pt x="53340" y="161925"/>
                    </a:lnTo>
                    <a:cubicBezTo>
                      <a:pt x="53340" y="99060"/>
                      <a:pt x="104775" y="47625"/>
                      <a:pt x="167640" y="47625"/>
                    </a:cubicBezTo>
                    <a:lnTo>
                      <a:pt x="1143000" y="47625"/>
                    </a:lnTo>
                    <a:lnTo>
                      <a:pt x="1143000" y="0"/>
                    </a:lnTo>
                    <a:lnTo>
                      <a:pt x="171450" y="0"/>
                    </a:lnTo>
                    <a:cubicBezTo>
                      <a:pt x="76200" y="0"/>
                      <a:pt x="0" y="76200"/>
                      <a:pt x="0" y="171450"/>
                    </a:cubicBezTo>
                    <a:cubicBezTo>
                      <a:pt x="0" y="266700"/>
                      <a:pt x="76200" y="342900"/>
                      <a:pt x="171450" y="342900"/>
                    </a:cubicBezTo>
                    <a:lnTo>
                      <a:pt x="1143000" y="342900"/>
                    </a:lnTo>
                    <a:lnTo>
                      <a:pt x="1143000" y="295275"/>
                    </a:lnTo>
                    <a:close/>
                  </a:path>
                </a:pathLst>
              </a:custGeom>
              <a:solidFill>
                <a:srgbClr val="474747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" name="任意多边形: 形状 160"/>
              <p:cNvSpPr/>
              <p:nvPr/>
            </p:nvSpPr>
            <p:spPr>
              <a:xfrm>
                <a:off x="844463" y="5624474"/>
                <a:ext cx="493237" cy="575041"/>
              </a:xfrm>
              <a:custGeom>
                <a:avLst/>
                <a:gdLst>
                  <a:gd name="connsiteX0" fmla="*/ 190500 w 1144116"/>
                  <a:gd name="connsiteY0" fmla="*/ 45720 h 1333872"/>
                  <a:gd name="connsiteX1" fmla="*/ 882015 w 1144116"/>
                  <a:gd name="connsiteY1" fmla="*/ 45720 h 1333872"/>
                  <a:gd name="connsiteX2" fmla="*/ 882015 w 1144116"/>
                  <a:gd name="connsiteY2" fmla="*/ 0 h 1333872"/>
                  <a:gd name="connsiteX3" fmla="*/ 975360 w 1144116"/>
                  <a:gd name="connsiteY3" fmla="*/ 0 h 1333872"/>
                  <a:gd name="connsiteX4" fmla="*/ 173355 w 1144116"/>
                  <a:gd name="connsiteY4" fmla="*/ 0 h 1333872"/>
                  <a:gd name="connsiteX5" fmla="*/ 0 w 1144116"/>
                  <a:gd name="connsiteY5" fmla="*/ 173355 h 1333872"/>
                  <a:gd name="connsiteX6" fmla="*/ 0 w 1144116"/>
                  <a:gd name="connsiteY6" fmla="*/ 1162050 h 1333872"/>
                  <a:gd name="connsiteX7" fmla="*/ 173355 w 1144116"/>
                  <a:gd name="connsiteY7" fmla="*/ 1335405 h 1333872"/>
                  <a:gd name="connsiteX8" fmla="*/ 192405 w 1144116"/>
                  <a:gd name="connsiteY8" fmla="*/ 1335405 h 1333872"/>
                  <a:gd name="connsiteX9" fmla="*/ 47625 w 1144116"/>
                  <a:gd name="connsiteY9" fmla="*/ 1190625 h 1333872"/>
                  <a:gd name="connsiteX10" fmla="*/ 47625 w 1144116"/>
                  <a:gd name="connsiteY10" fmla="*/ 188595 h 1333872"/>
                  <a:gd name="connsiteX11" fmla="*/ 190500 w 1144116"/>
                  <a:gd name="connsiteY11" fmla="*/ 45720 h 1333872"/>
                  <a:gd name="connsiteX12" fmla="*/ 1097280 w 1144116"/>
                  <a:gd name="connsiteY12" fmla="*/ 255270 h 1333872"/>
                  <a:gd name="connsiteX13" fmla="*/ 1144905 w 1144116"/>
                  <a:gd name="connsiteY13" fmla="*/ 255270 h 1333872"/>
                  <a:gd name="connsiteX14" fmla="*/ 1144905 w 1144116"/>
                  <a:gd name="connsiteY14" fmla="*/ 1034415 h 1333872"/>
                  <a:gd name="connsiteX15" fmla="*/ 1097280 w 1144116"/>
                  <a:gd name="connsiteY15" fmla="*/ 1034415 h 1333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44116" h="1333872">
                    <a:moveTo>
                      <a:pt x="190500" y="45720"/>
                    </a:moveTo>
                    <a:lnTo>
                      <a:pt x="882015" y="45720"/>
                    </a:lnTo>
                    <a:lnTo>
                      <a:pt x="882015" y="0"/>
                    </a:lnTo>
                    <a:lnTo>
                      <a:pt x="975360" y="0"/>
                    </a:lnTo>
                    <a:lnTo>
                      <a:pt x="173355" y="0"/>
                    </a:lnTo>
                    <a:cubicBezTo>
                      <a:pt x="78105" y="0"/>
                      <a:pt x="0" y="78105"/>
                      <a:pt x="0" y="173355"/>
                    </a:cubicBezTo>
                    <a:lnTo>
                      <a:pt x="0" y="1162050"/>
                    </a:lnTo>
                    <a:cubicBezTo>
                      <a:pt x="0" y="1257300"/>
                      <a:pt x="78105" y="1335405"/>
                      <a:pt x="173355" y="1335405"/>
                    </a:cubicBezTo>
                    <a:lnTo>
                      <a:pt x="192405" y="1335405"/>
                    </a:lnTo>
                    <a:cubicBezTo>
                      <a:pt x="112395" y="1335405"/>
                      <a:pt x="47625" y="1270635"/>
                      <a:pt x="47625" y="1190625"/>
                    </a:cubicBezTo>
                    <a:lnTo>
                      <a:pt x="47625" y="188595"/>
                    </a:lnTo>
                    <a:cubicBezTo>
                      <a:pt x="45720" y="110490"/>
                      <a:pt x="112395" y="45720"/>
                      <a:pt x="190500" y="45720"/>
                    </a:cubicBezTo>
                    <a:close/>
                    <a:moveTo>
                      <a:pt x="1097280" y="255270"/>
                    </a:moveTo>
                    <a:lnTo>
                      <a:pt x="1144905" y="255270"/>
                    </a:lnTo>
                    <a:lnTo>
                      <a:pt x="1144905" y="1034415"/>
                    </a:lnTo>
                    <a:lnTo>
                      <a:pt x="1097280" y="1034415"/>
                    </a:lnTo>
                    <a:close/>
                  </a:path>
                </a:pathLst>
              </a:custGeom>
              <a:solidFill>
                <a:srgbClr val="474747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" name="任意多边形: 形状 161"/>
              <p:cNvSpPr/>
              <p:nvPr userDrawn="1"/>
            </p:nvSpPr>
            <p:spPr>
              <a:xfrm>
                <a:off x="1224393" y="5624427"/>
                <a:ext cx="113561" cy="111895"/>
              </a:xfrm>
              <a:custGeom>
                <a:avLst/>
                <a:gdLst>
                  <a:gd name="connsiteX0" fmla="*/ 0 w 260449"/>
                  <a:gd name="connsiteY0" fmla="*/ 0 h 256728"/>
                  <a:gd name="connsiteX1" fmla="*/ 0 w 260449"/>
                  <a:gd name="connsiteY1" fmla="*/ 47625 h 256728"/>
                  <a:gd name="connsiteX2" fmla="*/ 215265 w 260449"/>
                  <a:gd name="connsiteY2" fmla="*/ 47625 h 256728"/>
                  <a:gd name="connsiteX3" fmla="*/ 215265 w 260449"/>
                  <a:gd name="connsiteY3" fmla="*/ 257175 h 256728"/>
                  <a:gd name="connsiteX4" fmla="*/ 260985 w 260449"/>
                  <a:gd name="connsiteY4" fmla="*/ 257175 h 256728"/>
                  <a:gd name="connsiteX5" fmla="*/ 260985 w 260449"/>
                  <a:gd name="connsiteY5" fmla="*/ 0 h 256728"/>
                  <a:gd name="connsiteX0-1" fmla="*/ 0 w 261579"/>
                  <a:gd name="connsiteY0-2" fmla="*/ 2374 h 257175"/>
                  <a:gd name="connsiteX1-3" fmla="*/ 594 w 261579"/>
                  <a:gd name="connsiteY1-4" fmla="*/ 47625 h 257175"/>
                  <a:gd name="connsiteX2-5" fmla="*/ 215859 w 261579"/>
                  <a:gd name="connsiteY2-6" fmla="*/ 47625 h 257175"/>
                  <a:gd name="connsiteX3-7" fmla="*/ 215859 w 261579"/>
                  <a:gd name="connsiteY3-8" fmla="*/ 257175 h 257175"/>
                  <a:gd name="connsiteX4-9" fmla="*/ 261579 w 261579"/>
                  <a:gd name="connsiteY4-10" fmla="*/ 257175 h 257175"/>
                  <a:gd name="connsiteX5-11" fmla="*/ 261579 w 261579"/>
                  <a:gd name="connsiteY5-12" fmla="*/ 0 h 257175"/>
                  <a:gd name="connsiteX6" fmla="*/ 0 w 261579"/>
                  <a:gd name="connsiteY6" fmla="*/ 2374 h 257175"/>
                  <a:gd name="connsiteX0-13" fmla="*/ 0 w 261579"/>
                  <a:gd name="connsiteY0-14" fmla="*/ 0 h 254801"/>
                  <a:gd name="connsiteX1-15" fmla="*/ 594 w 261579"/>
                  <a:gd name="connsiteY1-16" fmla="*/ 45251 h 254801"/>
                  <a:gd name="connsiteX2-17" fmla="*/ 215859 w 261579"/>
                  <a:gd name="connsiteY2-18" fmla="*/ 45251 h 254801"/>
                  <a:gd name="connsiteX3-19" fmla="*/ 215859 w 261579"/>
                  <a:gd name="connsiteY3-20" fmla="*/ 254801 h 254801"/>
                  <a:gd name="connsiteX4-21" fmla="*/ 261579 w 261579"/>
                  <a:gd name="connsiteY4-22" fmla="*/ 254801 h 254801"/>
                  <a:gd name="connsiteX5-23" fmla="*/ 261579 w 261579"/>
                  <a:gd name="connsiteY5-24" fmla="*/ 0 h 254801"/>
                  <a:gd name="connsiteX6-25" fmla="*/ 0 w 261579"/>
                  <a:gd name="connsiteY6-26" fmla="*/ 0 h 254801"/>
                  <a:gd name="connsiteX0-27" fmla="*/ 1186 w 262765"/>
                  <a:gd name="connsiteY0-28" fmla="*/ 0 h 254801"/>
                  <a:gd name="connsiteX1-29" fmla="*/ 0 w 262765"/>
                  <a:gd name="connsiteY1-30" fmla="*/ 44658 h 254801"/>
                  <a:gd name="connsiteX2-31" fmla="*/ 217045 w 262765"/>
                  <a:gd name="connsiteY2-32" fmla="*/ 45251 h 254801"/>
                  <a:gd name="connsiteX3-33" fmla="*/ 217045 w 262765"/>
                  <a:gd name="connsiteY3-34" fmla="*/ 254801 h 254801"/>
                  <a:gd name="connsiteX4-35" fmla="*/ 262765 w 262765"/>
                  <a:gd name="connsiteY4-36" fmla="*/ 254801 h 254801"/>
                  <a:gd name="connsiteX5-37" fmla="*/ 262765 w 262765"/>
                  <a:gd name="connsiteY5-38" fmla="*/ 0 h 254801"/>
                  <a:gd name="connsiteX6-39" fmla="*/ 1186 w 262765"/>
                  <a:gd name="connsiteY6-40" fmla="*/ 0 h 254801"/>
                  <a:gd name="connsiteX0-41" fmla="*/ 114 w 261693"/>
                  <a:gd name="connsiteY0-42" fmla="*/ 0 h 254801"/>
                  <a:gd name="connsiteX1-43" fmla="*/ 115 w 261693"/>
                  <a:gd name="connsiteY1-44" fmla="*/ 45845 h 254801"/>
                  <a:gd name="connsiteX2-45" fmla="*/ 215973 w 261693"/>
                  <a:gd name="connsiteY2-46" fmla="*/ 45251 h 254801"/>
                  <a:gd name="connsiteX3-47" fmla="*/ 215973 w 261693"/>
                  <a:gd name="connsiteY3-48" fmla="*/ 254801 h 254801"/>
                  <a:gd name="connsiteX4-49" fmla="*/ 261693 w 261693"/>
                  <a:gd name="connsiteY4-50" fmla="*/ 254801 h 254801"/>
                  <a:gd name="connsiteX5-51" fmla="*/ 261693 w 261693"/>
                  <a:gd name="connsiteY5-52" fmla="*/ 0 h 254801"/>
                  <a:gd name="connsiteX6-53" fmla="*/ 114 w 261693"/>
                  <a:gd name="connsiteY6-54" fmla="*/ 0 h 254801"/>
                  <a:gd name="connsiteX0-55" fmla="*/ 114 w 261693"/>
                  <a:gd name="connsiteY0-56" fmla="*/ 0 h 254801"/>
                  <a:gd name="connsiteX1-57" fmla="*/ 115 w 261693"/>
                  <a:gd name="connsiteY1-58" fmla="*/ 44658 h 254801"/>
                  <a:gd name="connsiteX2-59" fmla="*/ 215973 w 261693"/>
                  <a:gd name="connsiteY2-60" fmla="*/ 45251 h 254801"/>
                  <a:gd name="connsiteX3-61" fmla="*/ 215973 w 261693"/>
                  <a:gd name="connsiteY3-62" fmla="*/ 254801 h 254801"/>
                  <a:gd name="connsiteX4-63" fmla="*/ 261693 w 261693"/>
                  <a:gd name="connsiteY4-64" fmla="*/ 254801 h 254801"/>
                  <a:gd name="connsiteX5-65" fmla="*/ 261693 w 261693"/>
                  <a:gd name="connsiteY5-66" fmla="*/ 0 h 254801"/>
                  <a:gd name="connsiteX6-67" fmla="*/ 114 w 261693"/>
                  <a:gd name="connsiteY6-68" fmla="*/ 0 h 254801"/>
                  <a:gd name="connsiteX0-69" fmla="*/ 114 w 261693"/>
                  <a:gd name="connsiteY0-70" fmla="*/ 0 h 254801"/>
                  <a:gd name="connsiteX1-71" fmla="*/ 115 w 261693"/>
                  <a:gd name="connsiteY1-72" fmla="*/ 45845 h 254801"/>
                  <a:gd name="connsiteX2-73" fmla="*/ 215973 w 261693"/>
                  <a:gd name="connsiteY2-74" fmla="*/ 45251 h 254801"/>
                  <a:gd name="connsiteX3-75" fmla="*/ 215973 w 261693"/>
                  <a:gd name="connsiteY3-76" fmla="*/ 254801 h 254801"/>
                  <a:gd name="connsiteX4-77" fmla="*/ 261693 w 261693"/>
                  <a:gd name="connsiteY4-78" fmla="*/ 254801 h 254801"/>
                  <a:gd name="connsiteX5-79" fmla="*/ 261693 w 261693"/>
                  <a:gd name="connsiteY5-80" fmla="*/ 0 h 254801"/>
                  <a:gd name="connsiteX6-81" fmla="*/ 114 w 261693"/>
                  <a:gd name="connsiteY6-82" fmla="*/ 0 h 254801"/>
                  <a:gd name="connsiteX0-83" fmla="*/ 114 w 261693"/>
                  <a:gd name="connsiteY0-84" fmla="*/ 0 h 254801"/>
                  <a:gd name="connsiteX1-85" fmla="*/ 115 w 261693"/>
                  <a:gd name="connsiteY1-86" fmla="*/ 45845 h 254801"/>
                  <a:gd name="connsiteX2-87" fmla="*/ 215973 w 261693"/>
                  <a:gd name="connsiteY2-88" fmla="*/ 45251 h 254801"/>
                  <a:gd name="connsiteX3-89" fmla="*/ 215973 w 261693"/>
                  <a:gd name="connsiteY3-90" fmla="*/ 254801 h 254801"/>
                  <a:gd name="connsiteX4-91" fmla="*/ 261693 w 261693"/>
                  <a:gd name="connsiteY4-92" fmla="*/ 254801 h 254801"/>
                  <a:gd name="connsiteX5-93" fmla="*/ 261693 w 261693"/>
                  <a:gd name="connsiteY5-94" fmla="*/ 0 h 254801"/>
                  <a:gd name="connsiteX6-95" fmla="*/ 114 w 261693"/>
                  <a:gd name="connsiteY6-96" fmla="*/ 0 h 254801"/>
                  <a:gd name="connsiteX0-97" fmla="*/ 114 w 261693"/>
                  <a:gd name="connsiteY0-98" fmla="*/ 0 h 254801"/>
                  <a:gd name="connsiteX1-99" fmla="*/ 115 w 261693"/>
                  <a:gd name="connsiteY1-100" fmla="*/ 44658 h 254801"/>
                  <a:gd name="connsiteX2-101" fmla="*/ 215973 w 261693"/>
                  <a:gd name="connsiteY2-102" fmla="*/ 45251 h 254801"/>
                  <a:gd name="connsiteX3-103" fmla="*/ 215973 w 261693"/>
                  <a:gd name="connsiteY3-104" fmla="*/ 254801 h 254801"/>
                  <a:gd name="connsiteX4-105" fmla="*/ 261693 w 261693"/>
                  <a:gd name="connsiteY4-106" fmla="*/ 254801 h 254801"/>
                  <a:gd name="connsiteX5-107" fmla="*/ 261693 w 261693"/>
                  <a:gd name="connsiteY5-108" fmla="*/ 0 h 254801"/>
                  <a:gd name="connsiteX6-109" fmla="*/ 114 w 261693"/>
                  <a:gd name="connsiteY6-110" fmla="*/ 0 h 254801"/>
                  <a:gd name="connsiteX0-111" fmla="*/ 593 w 262172"/>
                  <a:gd name="connsiteY0-112" fmla="*/ 0 h 254801"/>
                  <a:gd name="connsiteX1-113" fmla="*/ 0 w 262172"/>
                  <a:gd name="connsiteY1-114" fmla="*/ 47032 h 254801"/>
                  <a:gd name="connsiteX2-115" fmla="*/ 216452 w 262172"/>
                  <a:gd name="connsiteY2-116" fmla="*/ 45251 h 254801"/>
                  <a:gd name="connsiteX3-117" fmla="*/ 216452 w 262172"/>
                  <a:gd name="connsiteY3-118" fmla="*/ 254801 h 254801"/>
                  <a:gd name="connsiteX4-119" fmla="*/ 262172 w 262172"/>
                  <a:gd name="connsiteY4-120" fmla="*/ 254801 h 254801"/>
                  <a:gd name="connsiteX5-121" fmla="*/ 262172 w 262172"/>
                  <a:gd name="connsiteY5-122" fmla="*/ 0 h 254801"/>
                  <a:gd name="connsiteX6-123" fmla="*/ 593 w 262172"/>
                  <a:gd name="connsiteY6-124" fmla="*/ 0 h 254801"/>
                  <a:gd name="connsiteX0-125" fmla="*/ 593 w 262172"/>
                  <a:gd name="connsiteY0-126" fmla="*/ 0 h 254801"/>
                  <a:gd name="connsiteX1-127" fmla="*/ 0 w 262172"/>
                  <a:gd name="connsiteY1-128" fmla="*/ 47032 h 254801"/>
                  <a:gd name="connsiteX2-129" fmla="*/ 216452 w 262172"/>
                  <a:gd name="connsiteY2-130" fmla="*/ 45251 h 254801"/>
                  <a:gd name="connsiteX3-131" fmla="*/ 216452 w 262172"/>
                  <a:gd name="connsiteY3-132" fmla="*/ 254801 h 254801"/>
                  <a:gd name="connsiteX4-133" fmla="*/ 262172 w 262172"/>
                  <a:gd name="connsiteY4-134" fmla="*/ 254801 h 254801"/>
                  <a:gd name="connsiteX5-135" fmla="*/ 262172 w 262172"/>
                  <a:gd name="connsiteY5-136" fmla="*/ 0 h 254801"/>
                  <a:gd name="connsiteX6-137" fmla="*/ 593 w 262172"/>
                  <a:gd name="connsiteY6-138" fmla="*/ 0 h 254801"/>
                  <a:gd name="connsiteX0-139" fmla="*/ 593 w 262172"/>
                  <a:gd name="connsiteY0-140" fmla="*/ 0 h 254801"/>
                  <a:gd name="connsiteX1-141" fmla="*/ 0 w 262172"/>
                  <a:gd name="connsiteY1-142" fmla="*/ 45845 h 254801"/>
                  <a:gd name="connsiteX2-143" fmla="*/ 216452 w 262172"/>
                  <a:gd name="connsiteY2-144" fmla="*/ 45251 h 254801"/>
                  <a:gd name="connsiteX3-145" fmla="*/ 216452 w 262172"/>
                  <a:gd name="connsiteY3-146" fmla="*/ 254801 h 254801"/>
                  <a:gd name="connsiteX4-147" fmla="*/ 262172 w 262172"/>
                  <a:gd name="connsiteY4-148" fmla="*/ 254801 h 254801"/>
                  <a:gd name="connsiteX5-149" fmla="*/ 262172 w 262172"/>
                  <a:gd name="connsiteY5-150" fmla="*/ 0 h 254801"/>
                  <a:gd name="connsiteX6-151" fmla="*/ 593 w 262172"/>
                  <a:gd name="connsiteY6-152" fmla="*/ 0 h 254801"/>
                  <a:gd name="connsiteX0-153" fmla="*/ 593 w 262172"/>
                  <a:gd name="connsiteY0-154" fmla="*/ 0 h 254801"/>
                  <a:gd name="connsiteX1-155" fmla="*/ 0 w 262172"/>
                  <a:gd name="connsiteY1-156" fmla="*/ 45845 h 254801"/>
                  <a:gd name="connsiteX2-157" fmla="*/ 216452 w 262172"/>
                  <a:gd name="connsiteY2-158" fmla="*/ 45251 h 254801"/>
                  <a:gd name="connsiteX3-159" fmla="*/ 216452 w 262172"/>
                  <a:gd name="connsiteY3-160" fmla="*/ 254801 h 254801"/>
                  <a:gd name="connsiteX4-161" fmla="*/ 262172 w 262172"/>
                  <a:gd name="connsiteY4-162" fmla="*/ 254801 h 254801"/>
                  <a:gd name="connsiteX5-163" fmla="*/ 262172 w 262172"/>
                  <a:gd name="connsiteY5-164" fmla="*/ 0 h 254801"/>
                  <a:gd name="connsiteX6-165" fmla="*/ 593 w 262172"/>
                  <a:gd name="connsiteY6-166" fmla="*/ 0 h 254801"/>
                  <a:gd name="connsiteX0-167" fmla="*/ 593 w 262172"/>
                  <a:gd name="connsiteY0-168" fmla="*/ 0 h 257175"/>
                  <a:gd name="connsiteX1-169" fmla="*/ 0 w 262172"/>
                  <a:gd name="connsiteY1-170" fmla="*/ 45845 h 257175"/>
                  <a:gd name="connsiteX2-171" fmla="*/ 216452 w 262172"/>
                  <a:gd name="connsiteY2-172" fmla="*/ 45251 h 257175"/>
                  <a:gd name="connsiteX3-173" fmla="*/ 216452 w 262172"/>
                  <a:gd name="connsiteY3-174" fmla="*/ 257175 h 257175"/>
                  <a:gd name="connsiteX4-175" fmla="*/ 262172 w 262172"/>
                  <a:gd name="connsiteY4-176" fmla="*/ 254801 h 257175"/>
                  <a:gd name="connsiteX5-177" fmla="*/ 262172 w 262172"/>
                  <a:gd name="connsiteY5-178" fmla="*/ 0 h 257175"/>
                  <a:gd name="connsiteX6-179" fmla="*/ 593 w 262172"/>
                  <a:gd name="connsiteY6-180" fmla="*/ 0 h 257175"/>
                  <a:gd name="connsiteX0-181" fmla="*/ 593 w 262765"/>
                  <a:gd name="connsiteY0-182" fmla="*/ 0 h 259549"/>
                  <a:gd name="connsiteX1-183" fmla="*/ 0 w 262765"/>
                  <a:gd name="connsiteY1-184" fmla="*/ 45845 h 259549"/>
                  <a:gd name="connsiteX2-185" fmla="*/ 216452 w 262765"/>
                  <a:gd name="connsiteY2-186" fmla="*/ 45251 h 259549"/>
                  <a:gd name="connsiteX3-187" fmla="*/ 216452 w 262765"/>
                  <a:gd name="connsiteY3-188" fmla="*/ 257175 h 259549"/>
                  <a:gd name="connsiteX4-189" fmla="*/ 262765 w 262765"/>
                  <a:gd name="connsiteY4-190" fmla="*/ 259549 h 259549"/>
                  <a:gd name="connsiteX5-191" fmla="*/ 262172 w 262765"/>
                  <a:gd name="connsiteY5-192" fmla="*/ 0 h 259549"/>
                  <a:gd name="connsiteX6-193" fmla="*/ 593 w 262765"/>
                  <a:gd name="connsiteY6-194" fmla="*/ 0 h 259549"/>
                  <a:gd name="connsiteX0-195" fmla="*/ 593 w 263385"/>
                  <a:gd name="connsiteY0-196" fmla="*/ 0 h 259549"/>
                  <a:gd name="connsiteX1-197" fmla="*/ 0 w 263385"/>
                  <a:gd name="connsiteY1-198" fmla="*/ 45845 h 259549"/>
                  <a:gd name="connsiteX2-199" fmla="*/ 216452 w 263385"/>
                  <a:gd name="connsiteY2-200" fmla="*/ 45251 h 259549"/>
                  <a:gd name="connsiteX3-201" fmla="*/ 216452 w 263385"/>
                  <a:gd name="connsiteY3-202" fmla="*/ 257175 h 259549"/>
                  <a:gd name="connsiteX4-203" fmla="*/ 262765 w 263385"/>
                  <a:gd name="connsiteY4-204" fmla="*/ 259549 h 259549"/>
                  <a:gd name="connsiteX5-205" fmla="*/ 263359 w 263385"/>
                  <a:gd name="connsiteY5-206" fmla="*/ 0 h 259549"/>
                  <a:gd name="connsiteX6-207" fmla="*/ 593 w 263385"/>
                  <a:gd name="connsiteY6-208" fmla="*/ 0 h 259549"/>
                  <a:gd name="connsiteX0-209" fmla="*/ 593 w 263416"/>
                  <a:gd name="connsiteY0-210" fmla="*/ 0 h 259549"/>
                  <a:gd name="connsiteX1-211" fmla="*/ 0 w 263416"/>
                  <a:gd name="connsiteY1-212" fmla="*/ 45845 h 259549"/>
                  <a:gd name="connsiteX2-213" fmla="*/ 216452 w 263416"/>
                  <a:gd name="connsiteY2-214" fmla="*/ 45251 h 259549"/>
                  <a:gd name="connsiteX3-215" fmla="*/ 216452 w 263416"/>
                  <a:gd name="connsiteY3-216" fmla="*/ 257175 h 259549"/>
                  <a:gd name="connsiteX4-217" fmla="*/ 263359 w 263416"/>
                  <a:gd name="connsiteY4-218" fmla="*/ 259549 h 259549"/>
                  <a:gd name="connsiteX5-219" fmla="*/ 263359 w 263416"/>
                  <a:gd name="connsiteY5-220" fmla="*/ 0 h 259549"/>
                  <a:gd name="connsiteX6-221" fmla="*/ 593 w 263416"/>
                  <a:gd name="connsiteY6-222" fmla="*/ 0 h 259549"/>
                  <a:gd name="connsiteX0-223" fmla="*/ 593 w 263416"/>
                  <a:gd name="connsiteY0-224" fmla="*/ 0 h 259549"/>
                  <a:gd name="connsiteX1-225" fmla="*/ 0 w 263416"/>
                  <a:gd name="connsiteY1-226" fmla="*/ 45845 h 259549"/>
                  <a:gd name="connsiteX2-227" fmla="*/ 216452 w 263416"/>
                  <a:gd name="connsiteY2-228" fmla="*/ 45251 h 259549"/>
                  <a:gd name="connsiteX3-229" fmla="*/ 216452 w 263416"/>
                  <a:gd name="connsiteY3-230" fmla="*/ 257175 h 259549"/>
                  <a:gd name="connsiteX4-231" fmla="*/ 263359 w 263416"/>
                  <a:gd name="connsiteY4-232" fmla="*/ 259549 h 259549"/>
                  <a:gd name="connsiteX5-233" fmla="*/ 263359 w 263416"/>
                  <a:gd name="connsiteY5-234" fmla="*/ 0 h 259549"/>
                  <a:gd name="connsiteX6-235" fmla="*/ 593 w 263416"/>
                  <a:gd name="connsiteY6-236" fmla="*/ 0 h 25954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25" y="connsiteY6-26"/>
                  </a:cxn>
                </a:cxnLst>
                <a:rect l="l" t="t" r="r" b="b"/>
                <a:pathLst>
                  <a:path w="263416" h="259549">
                    <a:moveTo>
                      <a:pt x="593" y="0"/>
                    </a:moveTo>
                    <a:cubicBezTo>
                      <a:pt x="198" y="14886"/>
                      <a:pt x="395" y="30959"/>
                      <a:pt x="0" y="45845"/>
                    </a:cubicBezTo>
                    <a:lnTo>
                      <a:pt x="216452" y="45251"/>
                    </a:lnTo>
                    <a:lnTo>
                      <a:pt x="216452" y="257175"/>
                    </a:lnTo>
                    <a:lnTo>
                      <a:pt x="263359" y="259549"/>
                    </a:lnTo>
                    <a:cubicBezTo>
                      <a:pt x="263161" y="173033"/>
                      <a:pt x="263557" y="86516"/>
                      <a:pt x="263359" y="0"/>
                    </a:cubicBezTo>
                    <a:lnTo>
                      <a:pt x="593" y="0"/>
                    </a:lnTo>
                    <a:close/>
                  </a:path>
                </a:pathLst>
              </a:custGeom>
              <a:solidFill>
                <a:srgbClr val="474747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" name="任意多边形: 形状 162"/>
              <p:cNvSpPr/>
              <p:nvPr/>
            </p:nvSpPr>
            <p:spPr>
              <a:xfrm>
                <a:off x="1011179" y="6096775"/>
                <a:ext cx="274288" cy="56943"/>
              </a:xfrm>
              <a:custGeom>
                <a:avLst/>
                <a:gdLst>
                  <a:gd name="connsiteX0" fmla="*/ 0 w 636240"/>
                  <a:gd name="connsiteY0" fmla="*/ 0 h 132084"/>
                  <a:gd name="connsiteX1" fmla="*/ 636270 w 636240"/>
                  <a:gd name="connsiteY1" fmla="*/ 0 h 132084"/>
                  <a:gd name="connsiteX2" fmla="*/ 636270 w 636240"/>
                  <a:gd name="connsiteY2" fmla="*/ 47625 h 132084"/>
                  <a:gd name="connsiteX3" fmla="*/ 0 w 636240"/>
                  <a:gd name="connsiteY3" fmla="*/ 47625 h 132084"/>
                  <a:gd name="connsiteX4" fmla="*/ 262890 w 636240"/>
                  <a:gd name="connsiteY4" fmla="*/ 85725 h 132084"/>
                  <a:gd name="connsiteX5" fmla="*/ 636270 w 636240"/>
                  <a:gd name="connsiteY5" fmla="*/ 85725 h 132084"/>
                  <a:gd name="connsiteX6" fmla="*/ 636270 w 636240"/>
                  <a:gd name="connsiteY6" fmla="*/ 133350 h 132084"/>
                  <a:gd name="connsiteX7" fmla="*/ 262890 w 636240"/>
                  <a:gd name="connsiteY7" fmla="*/ 133350 h 13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6240" h="132084">
                    <a:moveTo>
                      <a:pt x="0" y="0"/>
                    </a:moveTo>
                    <a:lnTo>
                      <a:pt x="636270" y="0"/>
                    </a:lnTo>
                    <a:lnTo>
                      <a:pt x="636270" y="47625"/>
                    </a:lnTo>
                    <a:lnTo>
                      <a:pt x="0" y="47625"/>
                    </a:lnTo>
                    <a:close/>
                    <a:moveTo>
                      <a:pt x="262890" y="85725"/>
                    </a:moveTo>
                    <a:lnTo>
                      <a:pt x="636270" y="85725"/>
                    </a:lnTo>
                    <a:lnTo>
                      <a:pt x="636270" y="133350"/>
                    </a:lnTo>
                    <a:lnTo>
                      <a:pt x="262890" y="133350"/>
                    </a:lnTo>
                    <a:close/>
                  </a:path>
                </a:pathLst>
              </a:custGeom>
              <a:solidFill>
                <a:srgbClr val="474747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" name="任意多边形: 形状 163"/>
              <p:cNvSpPr/>
              <p:nvPr/>
            </p:nvSpPr>
            <p:spPr>
              <a:xfrm>
                <a:off x="1273161" y="6051605"/>
                <a:ext cx="64161" cy="147570"/>
              </a:xfrm>
              <a:custGeom>
                <a:avLst/>
                <a:gdLst>
                  <a:gd name="connsiteX0" fmla="*/ 40005 w 148828"/>
                  <a:gd name="connsiteY0" fmla="*/ 171450 h 342304"/>
                  <a:gd name="connsiteX1" fmla="*/ 150495 w 148828"/>
                  <a:gd name="connsiteY1" fmla="*/ 26670 h 342304"/>
                  <a:gd name="connsiteX2" fmla="*/ 150495 w 148828"/>
                  <a:gd name="connsiteY2" fmla="*/ 0 h 342304"/>
                  <a:gd name="connsiteX3" fmla="*/ 0 w 148828"/>
                  <a:gd name="connsiteY3" fmla="*/ 171450 h 342304"/>
                  <a:gd name="connsiteX4" fmla="*/ 150495 w 148828"/>
                  <a:gd name="connsiteY4" fmla="*/ 342900 h 342304"/>
                  <a:gd name="connsiteX5" fmla="*/ 150495 w 148828"/>
                  <a:gd name="connsiteY5" fmla="*/ 316230 h 342304"/>
                  <a:gd name="connsiteX6" fmla="*/ 40005 w 148828"/>
                  <a:gd name="connsiteY6" fmla="*/ 171450 h 342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828" h="342304">
                    <a:moveTo>
                      <a:pt x="40005" y="171450"/>
                    </a:moveTo>
                    <a:cubicBezTo>
                      <a:pt x="40005" y="74295"/>
                      <a:pt x="104775" y="40005"/>
                      <a:pt x="150495" y="26670"/>
                    </a:cubicBezTo>
                    <a:lnTo>
                      <a:pt x="150495" y="0"/>
                    </a:lnTo>
                    <a:cubicBezTo>
                      <a:pt x="150495" y="0"/>
                      <a:pt x="0" y="7620"/>
                      <a:pt x="0" y="171450"/>
                    </a:cubicBezTo>
                    <a:cubicBezTo>
                      <a:pt x="0" y="337185"/>
                      <a:pt x="150495" y="342900"/>
                      <a:pt x="150495" y="342900"/>
                    </a:cubicBezTo>
                    <a:lnTo>
                      <a:pt x="150495" y="316230"/>
                    </a:lnTo>
                    <a:cubicBezTo>
                      <a:pt x="104775" y="302895"/>
                      <a:pt x="40005" y="268605"/>
                      <a:pt x="40005" y="171450"/>
                    </a:cubicBezTo>
                    <a:close/>
                  </a:path>
                </a:pathLst>
              </a:custGeom>
              <a:solidFill>
                <a:srgbClr val="474747"/>
              </a:solidFill>
              <a:ln w="18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51" name="图形 2" descr="烧杯"/>
            <p:cNvGrpSpPr/>
            <p:nvPr/>
          </p:nvGrpSpPr>
          <p:grpSpPr>
            <a:xfrm rot="1381221">
              <a:off x="2146339" y="3587533"/>
              <a:ext cx="120812" cy="120812"/>
              <a:chOff x="5638800" y="2971800"/>
              <a:chExt cx="914400" cy="914400"/>
            </a:xfrm>
            <a:noFill/>
          </p:grpSpPr>
          <p:sp>
            <p:nvSpPr>
              <p:cNvPr id="152" name="任意多边形: 形状 151"/>
              <p:cNvSpPr/>
              <p:nvPr/>
            </p:nvSpPr>
            <p:spPr>
              <a:xfrm>
                <a:off x="5962650" y="3124200"/>
                <a:ext cx="114300" cy="114300"/>
              </a:xfrm>
              <a:custGeom>
                <a:avLst/>
                <a:gdLst>
                  <a:gd name="connsiteX0" fmla="*/ 114300 w 114300"/>
                  <a:gd name="connsiteY0" fmla="*/ 57150 h 114300"/>
                  <a:gd name="connsiteX1" fmla="*/ 57150 w 114300"/>
                  <a:gd name="connsiteY1" fmla="*/ 114300 h 114300"/>
                  <a:gd name="connsiteX2" fmla="*/ 0 w 114300"/>
                  <a:gd name="connsiteY2" fmla="*/ 57150 h 114300"/>
                  <a:gd name="connsiteX3" fmla="*/ 57150 w 114300"/>
                  <a:gd name="connsiteY3" fmla="*/ 0 h 114300"/>
                  <a:gd name="connsiteX4" fmla="*/ 114300 w 114300"/>
                  <a:gd name="connsiteY4" fmla="*/ 5715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4300" y="57150"/>
                    </a:moveTo>
                    <a:cubicBezTo>
                      <a:pt x="114300" y="88713"/>
                      <a:pt x="88713" y="114300"/>
                      <a:pt x="57150" y="114300"/>
                    </a:cubicBezTo>
                    <a:cubicBezTo>
                      <a:pt x="25587" y="114300"/>
                      <a:pt x="0" y="88713"/>
                      <a:pt x="0" y="57150"/>
                    </a:cubicBezTo>
                    <a:cubicBezTo>
                      <a:pt x="0" y="25587"/>
                      <a:pt x="25587" y="0"/>
                      <a:pt x="57150" y="0"/>
                    </a:cubicBezTo>
                    <a:cubicBezTo>
                      <a:pt x="88713" y="0"/>
                      <a:pt x="114300" y="25587"/>
                      <a:pt x="114300" y="5715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" name="任意多边形: 形状 152"/>
              <p:cNvSpPr/>
              <p:nvPr/>
            </p:nvSpPr>
            <p:spPr>
              <a:xfrm>
                <a:off x="5962650" y="3009900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57"/>
                      <a:pt x="44357" y="57150"/>
                      <a:pt x="28575" y="57150"/>
                    </a:cubicBezTo>
                    <a:cubicBezTo>
                      <a:pt x="12793" y="57150"/>
                      <a:pt x="0" y="44357"/>
                      <a:pt x="0" y="28575"/>
                    </a:cubicBez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7" y="0"/>
                      <a:pt x="57150" y="12793"/>
                      <a:pt x="57150" y="28575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" name="任意多边形: 形状 153"/>
              <p:cNvSpPr/>
              <p:nvPr/>
            </p:nvSpPr>
            <p:spPr>
              <a:xfrm>
                <a:off x="6124575" y="3181350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57"/>
                      <a:pt x="44357" y="57150"/>
                      <a:pt x="28575" y="57150"/>
                    </a:cubicBezTo>
                    <a:cubicBezTo>
                      <a:pt x="12793" y="57150"/>
                      <a:pt x="0" y="44357"/>
                      <a:pt x="0" y="28575"/>
                    </a:cubicBez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7" y="0"/>
                      <a:pt x="57150" y="12793"/>
                      <a:pt x="57150" y="28575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" name="任意多边形: 形状 154"/>
              <p:cNvSpPr/>
              <p:nvPr/>
            </p:nvSpPr>
            <p:spPr>
              <a:xfrm>
                <a:off x="6134100" y="3048000"/>
                <a:ext cx="76200" cy="76200"/>
              </a:xfrm>
              <a:custGeom>
                <a:avLst/>
                <a:gdLst>
                  <a:gd name="connsiteX0" fmla="*/ 76200 w 76200"/>
                  <a:gd name="connsiteY0" fmla="*/ 38100 h 76200"/>
                  <a:gd name="connsiteX1" fmla="*/ 38100 w 76200"/>
                  <a:gd name="connsiteY1" fmla="*/ 76200 h 76200"/>
                  <a:gd name="connsiteX2" fmla="*/ 0 w 76200"/>
                  <a:gd name="connsiteY2" fmla="*/ 38100 h 76200"/>
                  <a:gd name="connsiteX3" fmla="*/ 38100 w 76200"/>
                  <a:gd name="connsiteY3" fmla="*/ 0 h 76200"/>
                  <a:gd name="connsiteX4" fmla="*/ 76200 w 76200"/>
                  <a:gd name="connsiteY4" fmla="*/ 381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6200" y="38100"/>
                    </a:moveTo>
                    <a:cubicBezTo>
                      <a:pt x="76200" y="59142"/>
                      <a:pt x="59142" y="76200"/>
                      <a:pt x="38100" y="76200"/>
                    </a:cubicBezTo>
                    <a:cubicBezTo>
                      <a:pt x="17058" y="76200"/>
                      <a:pt x="0" y="59142"/>
                      <a:pt x="0" y="38100"/>
                    </a:cubicBezTo>
                    <a:cubicBezTo>
                      <a:pt x="0" y="17058"/>
                      <a:pt x="17058" y="0"/>
                      <a:pt x="38100" y="0"/>
                    </a:cubicBezTo>
                    <a:cubicBezTo>
                      <a:pt x="59142" y="0"/>
                      <a:pt x="76200" y="17058"/>
                      <a:pt x="76200" y="38100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" name="任意多边形: 形状 155"/>
              <p:cNvSpPr/>
              <p:nvPr/>
            </p:nvSpPr>
            <p:spPr>
              <a:xfrm>
                <a:off x="5829767" y="3267075"/>
                <a:ext cx="523875" cy="581025"/>
              </a:xfrm>
              <a:custGeom>
                <a:avLst/>
                <a:gdLst>
                  <a:gd name="connsiteX0" fmla="*/ 531981 w 523875"/>
                  <a:gd name="connsiteY0" fmla="*/ 14288 h 581025"/>
                  <a:gd name="connsiteX1" fmla="*/ 513883 w 523875"/>
                  <a:gd name="connsiteY1" fmla="*/ 0 h 581025"/>
                  <a:gd name="connsiteX2" fmla="*/ 18583 w 523875"/>
                  <a:gd name="connsiteY2" fmla="*/ 0 h 581025"/>
                  <a:gd name="connsiteX3" fmla="*/ 485 w 523875"/>
                  <a:gd name="connsiteY3" fmla="*/ 14288 h 581025"/>
                  <a:gd name="connsiteX4" fmla="*/ 10010 w 523875"/>
                  <a:gd name="connsiteY4" fmla="*/ 35243 h 581025"/>
                  <a:gd name="connsiteX5" fmla="*/ 38585 w 523875"/>
                  <a:gd name="connsiteY5" fmla="*/ 85725 h 581025"/>
                  <a:gd name="connsiteX6" fmla="*/ 38585 w 523875"/>
                  <a:gd name="connsiteY6" fmla="*/ 523875 h 581025"/>
                  <a:gd name="connsiteX7" fmla="*/ 95735 w 523875"/>
                  <a:gd name="connsiteY7" fmla="*/ 581025 h 581025"/>
                  <a:gd name="connsiteX8" fmla="*/ 438635 w 523875"/>
                  <a:gd name="connsiteY8" fmla="*/ 581025 h 581025"/>
                  <a:gd name="connsiteX9" fmla="*/ 495785 w 523875"/>
                  <a:gd name="connsiteY9" fmla="*/ 523875 h 581025"/>
                  <a:gd name="connsiteX10" fmla="*/ 495785 w 523875"/>
                  <a:gd name="connsiteY10" fmla="*/ 85725 h 581025"/>
                  <a:gd name="connsiteX11" fmla="*/ 523408 w 523875"/>
                  <a:gd name="connsiteY11" fmla="*/ 36195 h 581025"/>
                  <a:gd name="connsiteX12" fmla="*/ 531981 w 523875"/>
                  <a:gd name="connsiteY12" fmla="*/ 14288 h 581025"/>
                  <a:gd name="connsiteX13" fmla="*/ 399583 w 523875"/>
                  <a:gd name="connsiteY13" fmla="*/ 504825 h 581025"/>
                  <a:gd name="connsiteX14" fmla="*/ 285283 w 523875"/>
                  <a:gd name="connsiteY14" fmla="*/ 504825 h 581025"/>
                  <a:gd name="connsiteX15" fmla="*/ 285283 w 523875"/>
                  <a:gd name="connsiteY15" fmla="*/ 466725 h 581025"/>
                  <a:gd name="connsiteX16" fmla="*/ 399583 w 523875"/>
                  <a:gd name="connsiteY16" fmla="*/ 466725 h 581025"/>
                  <a:gd name="connsiteX17" fmla="*/ 399583 w 523875"/>
                  <a:gd name="connsiteY17" fmla="*/ 504825 h 581025"/>
                  <a:gd name="connsiteX18" fmla="*/ 399583 w 523875"/>
                  <a:gd name="connsiteY18" fmla="*/ 428625 h 581025"/>
                  <a:gd name="connsiteX19" fmla="*/ 285283 w 523875"/>
                  <a:gd name="connsiteY19" fmla="*/ 428625 h 581025"/>
                  <a:gd name="connsiteX20" fmla="*/ 285283 w 523875"/>
                  <a:gd name="connsiteY20" fmla="*/ 390525 h 581025"/>
                  <a:gd name="connsiteX21" fmla="*/ 399583 w 523875"/>
                  <a:gd name="connsiteY21" fmla="*/ 390525 h 581025"/>
                  <a:gd name="connsiteX22" fmla="*/ 399583 w 523875"/>
                  <a:gd name="connsiteY22" fmla="*/ 428625 h 581025"/>
                  <a:gd name="connsiteX23" fmla="*/ 399583 w 523875"/>
                  <a:gd name="connsiteY23" fmla="*/ 352425 h 581025"/>
                  <a:gd name="connsiteX24" fmla="*/ 285283 w 523875"/>
                  <a:gd name="connsiteY24" fmla="*/ 352425 h 581025"/>
                  <a:gd name="connsiteX25" fmla="*/ 285283 w 523875"/>
                  <a:gd name="connsiteY25" fmla="*/ 314325 h 581025"/>
                  <a:gd name="connsiteX26" fmla="*/ 399583 w 523875"/>
                  <a:gd name="connsiteY26" fmla="*/ 314325 h 581025"/>
                  <a:gd name="connsiteX27" fmla="*/ 399583 w 523875"/>
                  <a:gd name="connsiteY27" fmla="*/ 352425 h 581025"/>
                  <a:gd name="connsiteX28" fmla="*/ 399583 w 523875"/>
                  <a:gd name="connsiteY28" fmla="*/ 276225 h 581025"/>
                  <a:gd name="connsiteX29" fmla="*/ 285283 w 523875"/>
                  <a:gd name="connsiteY29" fmla="*/ 276225 h 581025"/>
                  <a:gd name="connsiteX30" fmla="*/ 285283 w 523875"/>
                  <a:gd name="connsiteY30" fmla="*/ 238125 h 581025"/>
                  <a:gd name="connsiteX31" fmla="*/ 399583 w 523875"/>
                  <a:gd name="connsiteY31" fmla="*/ 238125 h 581025"/>
                  <a:gd name="connsiteX32" fmla="*/ 399583 w 523875"/>
                  <a:gd name="connsiteY32" fmla="*/ 276225 h 581025"/>
                  <a:gd name="connsiteX33" fmla="*/ 399583 w 523875"/>
                  <a:gd name="connsiteY33" fmla="*/ 200025 h 581025"/>
                  <a:gd name="connsiteX34" fmla="*/ 285283 w 523875"/>
                  <a:gd name="connsiteY34" fmla="*/ 200025 h 581025"/>
                  <a:gd name="connsiteX35" fmla="*/ 285283 w 523875"/>
                  <a:gd name="connsiteY35" fmla="*/ 161925 h 581025"/>
                  <a:gd name="connsiteX36" fmla="*/ 399583 w 523875"/>
                  <a:gd name="connsiteY36" fmla="*/ 161925 h 581025"/>
                  <a:gd name="connsiteX37" fmla="*/ 399583 w 523875"/>
                  <a:gd name="connsiteY37" fmla="*/ 200025 h 581025"/>
                  <a:gd name="connsiteX38" fmla="*/ 456733 w 523875"/>
                  <a:gd name="connsiteY38" fmla="*/ 85725 h 581025"/>
                  <a:gd name="connsiteX39" fmla="*/ 456733 w 523875"/>
                  <a:gd name="connsiteY39" fmla="*/ 103823 h 581025"/>
                  <a:gd name="connsiteX40" fmla="*/ 332908 w 523875"/>
                  <a:gd name="connsiteY40" fmla="*/ 76200 h 581025"/>
                  <a:gd name="connsiteX41" fmla="*/ 217655 w 523875"/>
                  <a:gd name="connsiteY41" fmla="*/ 93345 h 581025"/>
                  <a:gd name="connsiteX42" fmla="*/ 75733 w 523875"/>
                  <a:gd name="connsiteY42" fmla="*/ 114300 h 581025"/>
                  <a:gd name="connsiteX43" fmla="*/ 75733 w 523875"/>
                  <a:gd name="connsiteY43" fmla="*/ 85725 h 581025"/>
                  <a:gd name="connsiteX44" fmla="*/ 63350 w 523875"/>
                  <a:gd name="connsiteY44" fmla="*/ 38100 h 581025"/>
                  <a:gd name="connsiteX45" fmla="*/ 469116 w 523875"/>
                  <a:gd name="connsiteY45" fmla="*/ 38100 h 581025"/>
                  <a:gd name="connsiteX46" fmla="*/ 456733 w 523875"/>
                  <a:gd name="connsiteY46" fmla="*/ 85725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523875" h="581025">
                    <a:moveTo>
                      <a:pt x="531981" y="14288"/>
                    </a:moveTo>
                    <a:cubicBezTo>
                      <a:pt x="530075" y="5715"/>
                      <a:pt x="522455" y="0"/>
                      <a:pt x="513883" y="0"/>
                    </a:cubicBezTo>
                    <a:lnTo>
                      <a:pt x="18583" y="0"/>
                    </a:lnTo>
                    <a:cubicBezTo>
                      <a:pt x="10010" y="0"/>
                      <a:pt x="2390" y="5715"/>
                      <a:pt x="485" y="14288"/>
                    </a:cubicBezTo>
                    <a:cubicBezTo>
                      <a:pt x="-1420" y="22860"/>
                      <a:pt x="2390" y="31432"/>
                      <a:pt x="10010" y="35243"/>
                    </a:cubicBezTo>
                    <a:cubicBezTo>
                      <a:pt x="10010" y="35243"/>
                      <a:pt x="38585" y="51435"/>
                      <a:pt x="38585" y="85725"/>
                    </a:cubicBezTo>
                    <a:lnTo>
                      <a:pt x="38585" y="523875"/>
                    </a:lnTo>
                    <a:cubicBezTo>
                      <a:pt x="38585" y="555308"/>
                      <a:pt x="64303" y="581025"/>
                      <a:pt x="95735" y="581025"/>
                    </a:cubicBezTo>
                    <a:lnTo>
                      <a:pt x="438635" y="581025"/>
                    </a:lnTo>
                    <a:cubicBezTo>
                      <a:pt x="470068" y="581025"/>
                      <a:pt x="495785" y="555308"/>
                      <a:pt x="495785" y="523875"/>
                    </a:cubicBezTo>
                    <a:lnTo>
                      <a:pt x="495785" y="85725"/>
                    </a:lnTo>
                    <a:cubicBezTo>
                      <a:pt x="495785" y="51435"/>
                      <a:pt x="522455" y="36195"/>
                      <a:pt x="523408" y="36195"/>
                    </a:cubicBezTo>
                    <a:cubicBezTo>
                      <a:pt x="530075" y="31432"/>
                      <a:pt x="534838" y="22860"/>
                      <a:pt x="531981" y="14288"/>
                    </a:cubicBezTo>
                    <a:close/>
                    <a:moveTo>
                      <a:pt x="399583" y="504825"/>
                    </a:moveTo>
                    <a:lnTo>
                      <a:pt x="285283" y="504825"/>
                    </a:lnTo>
                    <a:lnTo>
                      <a:pt x="285283" y="466725"/>
                    </a:lnTo>
                    <a:lnTo>
                      <a:pt x="399583" y="466725"/>
                    </a:lnTo>
                    <a:lnTo>
                      <a:pt x="399583" y="504825"/>
                    </a:lnTo>
                    <a:close/>
                    <a:moveTo>
                      <a:pt x="399583" y="428625"/>
                    </a:moveTo>
                    <a:lnTo>
                      <a:pt x="285283" y="428625"/>
                    </a:lnTo>
                    <a:lnTo>
                      <a:pt x="285283" y="390525"/>
                    </a:lnTo>
                    <a:lnTo>
                      <a:pt x="399583" y="390525"/>
                    </a:lnTo>
                    <a:lnTo>
                      <a:pt x="399583" y="428625"/>
                    </a:lnTo>
                    <a:close/>
                    <a:moveTo>
                      <a:pt x="399583" y="352425"/>
                    </a:moveTo>
                    <a:lnTo>
                      <a:pt x="285283" y="352425"/>
                    </a:lnTo>
                    <a:lnTo>
                      <a:pt x="285283" y="314325"/>
                    </a:lnTo>
                    <a:lnTo>
                      <a:pt x="399583" y="314325"/>
                    </a:lnTo>
                    <a:lnTo>
                      <a:pt x="399583" y="352425"/>
                    </a:lnTo>
                    <a:close/>
                    <a:moveTo>
                      <a:pt x="399583" y="276225"/>
                    </a:moveTo>
                    <a:lnTo>
                      <a:pt x="285283" y="276225"/>
                    </a:lnTo>
                    <a:lnTo>
                      <a:pt x="285283" y="238125"/>
                    </a:lnTo>
                    <a:lnTo>
                      <a:pt x="399583" y="238125"/>
                    </a:lnTo>
                    <a:lnTo>
                      <a:pt x="399583" y="276225"/>
                    </a:lnTo>
                    <a:close/>
                    <a:moveTo>
                      <a:pt x="399583" y="200025"/>
                    </a:moveTo>
                    <a:lnTo>
                      <a:pt x="285283" y="200025"/>
                    </a:lnTo>
                    <a:lnTo>
                      <a:pt x="285283" y="161925"/>
                    </a:lnTo>
                    <a:lnTo>
                      <a:pt x="399583" y="161925"/>
                    </a:lnTo>
                    <a:lnTo>
                      <a:pt x="399583" y="200025"/>
                    </a:lnTo>
                    <a:close/>
                    <a:moveTo>
                      <a:pt x="456733" y="85725"/>
                    </a:moveTo>
                    <a:lnTo>
                      <a:pt x="456733" y="103823"/>
                    </a:lnTo>
                    <a:cubicBezTo>
                      <a:pt x="427205" y="92393"/>
                      <a:pt x="379580" y="76200"/>
                      <a:pt x="332908" y="76200"/>
                    </a:cubicBezTo>
                    <a:cubicBezTo>
                      <a:pt x="281473" y="76200"/>
                      <a:pt x="250040" y="84773"/>
                      <a:pt x="217655" y="93345"/>
                    </a:cubicBezTo>
                    <a:cubicBezTo>
                      <a:pt x="182413" y="102870"/>
                      <a:pt x="145265" y="112395"/>
                      <a:pt x="75733" y="114300"/>
                    </a:cubicBezTo>
                    <a:lnTo>
                      <a:pt x="75733" y="85725"/>
                    </a:lnTo>
                    <a:cubicBezTo>
                      <a:pt x="75733" y="66675"/>
                      <a:pt x="70018" y="50482"/>
                      <a:pt x="63350" y="38100"/>
                    </a:cubicBezTo>
                    <a:lnTo>
                      <a:pt x="469116" y="38100"/>
                    </a:lnTo>
                    <a:cubicBezTo>
                      <a:pt x="462448" y="50482"/>
                      <a:pt x="456733" y="66675"/>
                      <a:pt x="456733" y="85725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66" name="矩形: 圆角 165"/>
          <p:cNvSpPr/>
          <p:nvPr userDrawn="1"/>
        </p:nvSpPr>
        <p:spPr>
          <a:xfrm>
            <a:off x="9876193" y="3559513"/>
            <a:ext cx="316683" cy="25747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7" name="组合 166"/>
          <p:cNvGrpSpPr/>
          <p:nvPr userDrawn="1"/>
        </p:nvGrpSpPr>
        <p:grpSpPr>
          <a:xfrm rot="1312566">
            <a:off x="9928240" y="3564773"/>
            <a:ext cx="243146" cy="246954"/>
            <a:chOff x="844463" y="5624427"/>
            <a:chExt cx="566220" cy="575088"/>
          </a:xfrm>
        </p:grpSpPr>
        <p:sp>
          <p:nvSpPr>
            <p:cNvPr id="174" name="任意多边形: 形状 173"/>
            <p:cNvSpPr/>
            <p:nvPr/>
          </p:nvSpPr>
          <p:spPr>
            <a:xfrm>
              <a:off x="1053884" y="5656580"/>
              <a:ext cx="20050" cy="20050"/>
            </a:xfrm>
            <a:custGeom>
              <a:avLst/>
              <a:gdLst>
                <a:gd name="connsiteX0" fmla="*/ 0 w 46508"/>
                <a:gd name="connsiteY0" fmla="*/ 0 h 46508"/>
                <a:gd name="connsiteX1" fmla="*/ 47625 w 46508"/>
                <a:gd name="connsiteY1" fmla="*/ 0 h 46508"/>
                <a:gd name="connsiteX2" fmla="*/ 47625 w 46508"/>
                <a:gd name="connsiteY2" fmla="*/ 47625 h 46508"/>
                <a:gd name="connsiteX3" fmla="*/ 0 w 46508"/>
                <a:gd name="connsiteY3" fmla="*/ 47625 h 4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8" h="46508">
                  <a:moveTo>
                    <a:pt x="0" y="0"/>
                  </a:moveTo>
                  <a:lnTo>
                    <a:pt x="47625" y="0"/>
                  </a:lnTo>
                  <a:lnTo>
                    <a:pt x="47625" y="47625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rgbClr val="000000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/>
            <p:cNvSpPr/>
            <p:nvPr/>
          </p:nvSpPr>
          <p:spPr>
            <a:xfrm>
              <a:off x="851033" y="5631942"/>
              <a:ext cx="475593" cy="560605"/>
            </a:xfrm>
            <a:custGeom>
              <a:avLst/>
              <a:gdLst>
                <a:gd name="connsiteX0" fmla="*/ 1007745 w 1103188"/>
                <a:gd name="connsiteY0" fmla="*/ 1242060 h 1300385"/>
                <a:gd name="connsiteX1" fmla="*/ 1026795 w 1103188"/>
                <a:gd name="connsiteY1" fmla="*/ 1030605 h 1300385"/>
                <a:gd name="connsiteX2" fmla="*/ 1104900 w 1103188"/>
                <a:gd name="connsiteY2" fmla="*/ 1011555 h 1300385"/>
                <a:gd name="connsiteX3" fmla="*/ 1104900 w 1103188"/>
                <a:gd name="connsiteY3" fmla="*/ 0 h 1300385"/>
                <a:gd name="connsiteX4" fmla="*/ 89535 w 1103188"/>
                <a:gd name="connsiteY4" fmla="*/ 0 h 1300385"/>
                <a:gd name="connsiteX5" fmla="*/ 100965 w 1103188"/>
                <a:gd name="connsiteY5" fmla="*/ 11430 h 1300385"/>
                <a:gd name="connsiteX6" fmla="*/ 11430 w 1103188"/>
                <a:gd name="connsiteY6" fmla="*/ 100965 h 1300385"/>
                <a:gd name="connsiteX7" fmla="*/ 0 w 1103188"/>
                <a:gd name="connsiteY7" fmla="*/ 89535 h 1300385"/>
                <a:gd name="connsiteX8" fmla="*/ 0 w 1103188"/>
                <a:gd name="connsiteY8" fmla="*/ 1211580 h 1300385"/>
                <a:gd name="connsiteX9" fmla="*/ 9525 w 1103188"/>
                <a:gd name="connsiteY9" fmla="*/ 1202055 h 1300385"/>
                <a:gd name="connsiteX10" fmla="*/ 99060 w 1103188"/>
                <a:gd name="connsiteY10" fmla="*/ 1291590 h 1300385"/>
                <a:gd name="connsiteX11" fmla="*/ 89535 w 1103188"/>
                <a:gd name="connsiteY11" fmla="*/ 1301115 h 1300385"/>
                <a:gd name="connsiteX12" fmla="*/ 1104900 w 1103188"/>
                <a:gd name="connsiteY12" fmla="*/ 1301115 h 1300385"/>
                <a:gd name="connsiteX13" fmla="*/ 1104900 w 1103188"/>
                <a:gd name="connsiteY13" fmla="*/ 1280160 h 130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03188" h="1300385">
                  <a:moveTo>
                    <a:pt x="1007745" y="1242060"/>
                  </a:moveTo>
                  <a:lnTo>
                    <a:pt x="1026795" y="1030605"/>
                  </a:lnTo>
                  <a:lnTo>
                    <a:pt x="1104900" y="1011555"/>
                  </a:lnTo>
                  <a:lnTo>
                    <a:pt x="1104900" y="0"/>
                  </a:lnTo>
                  <a:lnTo>
                    <a:pt x="89535" y="0"/>
                  </a:lnTo>
                  <a:lnTo>
                    <a:pt x="100965" y="11430"/>
                  </a:lnTo>
                  <a:lnTo>
                    <a:pt x="11430" y="100965"/>
                  </a:lnTo>
                  <a:lnTo>
                    <a:pt x="0" y="89535"/>
                  </a:lnTo>
                  <a:lnTo>
                    <a:pt x="0" y="1211580"/>
                  </a:lnTo>
                  <a:lnTo>
                    <a:pt x="9525" y="1202055"/>
                  </a:lnTo>
                  <a:lnTo>
                    <a:pt x="99060" y="1291590"/>
                  </a:lnTo>
                  <a:lnTo>
                    <a:pt x="89535" y="1301115"/>
                  </a:lnTo>
                  <a:lnTo>
                    <a:pt x="1104900" y="1301115"/>
                  </a:lnTo>
                  <a:lnTo>
                    <a:pt x="1104900" y="1280160"/>
                  </a:lnTo>
                  <a:close/>
                </a:path>
              </a:pathLst>
            </a:custGeom>
            <a:solidFill>
              <a:srgbClr val="FFFFFF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/>
            <p:cNvSpPr/>
            <p:nvPr/>
          </p:nvSpPr>
          <p:spPr>
            <a:xfrm>
              <a:off x="905236" y="5643440"/>
              <a:ext cx="368925" cy="373737"/>
            </a:xfrm>
            <a:custGeom>
              <a:avLst/>
              <a:gdLst>
                <a:gd name="connsiteX0" fmla="*/ 0 w 855761"/>
                <a:gd name="connsiteY0" fmla="*/ 0 h 866923"/>
                <a:gd name="connsiteX1" fmla="*/ 857250 w 855761"/>
                <a:gd name="connsiteY1" fmla="*/ 0 h 866923"/>
                <a:gd name="connsiteX2" fmla="*/ 857250 w 855761"/>
                <a:gd name="connsiteY2" fmla="*/ 868680 h 866923"/>
                <a:gd name="connsiteX3" fmla="*/ 0 w 855761"/>
                <a:gd name="connsiteY3" fmla="*/ 868680 h 866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5761" h="866923">
                  <a:moveTo>
                    <a:pt x="0" y="0"/>
                  </a:moveTo>
                  <a:lnTo>
                    <a:pt x="857250" y="0"/>
                  </a:lnTo>
                  <a:lnTo>
                    <a:pt x="857250" y="868680"/>
                  </a:lnTo>
                  <a:lnTo>
                    <a:pt x="0" y="86868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/>
            <p:cNvSpPr/>
            <p:nvPr/>
          </p:nvSpPr>
          <p:spPr>
            <a:xfrm>
              <a:off x="844463" y="6051605"/>
              <a:ext cx="566220" cy="147570"/>
            </a:xfrm>
            <a:custGeom>
              <a:avLst/>
              <a:gdLst>
                <a:gd name="connsiteX0" fmla="*/ 1314450 w 1313408"/>
                <a:gd name="connsiteY0" fmla="*/ 169545 h 342304"/>
                <a:gd name="connsiteX1" fmla="*/ 1314450 w 1313408"/>
                <a:gd name="connsiteY1" fmla="*/ 169545 h 342304"/>
                <a:gd name="connsiteX2" fmla="*/ 1143000 w 1313408"/>
                <a:gd name="connsiteY2" fmla="*/ 295275 h 342304"/>
                <a:gd name="connsiteX3" fmla="*/ 167640 w 1313408"/>
                <a:gd name="connsiteY3" fmla="*/ 295275 h 342304"/>
                <a:gd name="connsiteX4" fmla="*/ 53340 w 1313408"/>
                <a:gd name="connsiteY4" fmla="*/ 180975 h 342304"/>
                <a:gd name="connsiteX5" fmla="*/ 53340 w 1313408"/>
                <a:gd name="connsiteY5" fmla="*/ 161925 h 342304"/>
                <a:gd name="connsiteX6" fmla="*/ 167640 w 1313408"/>
                <a:gd name="connsiteY6" fmla="*/ 47625 h 342304"/>
                <a:gd name="connsiteX7" fmla="*/ 1143000 w 1313408"/>
                <a:gd name="connsiteY7" fmla="*/ 47625 h 342304"/>
                <a:gd name="connsiteX8" fmla="*/ 1143000 w 1313408"/>
                <a:gd name="connsiteY8" fmla="*/ 0 h 342304"/>
                <a:gd name="connsiteX9" fmla="*/ 171450 w 1313408"/>
                <a:gd name="connsiteY9" fmla="*/ 0 h 342304"/>
                <a:gd name="connsiteX10" fmla="*/ 0 w 1313408"/>
                <a:gd name="connsiteY10" fmla="*/ 171450 h 342304"/>
                <a:gd name="connsiteX11" fmla="*/ 171450 w 1313408"/>
                <a:gd name="connsiteY11" fmla="*/ 342900 h 342304"/>
                <a:gd name="connsiteX12" fmla="*/ 1143000 w 1313408"/>
                <a:gd name="connsiteY12" fmla="*/ 342900 h 342304"/>
                <a:gd name="connsiteX13" fmla="*/ 1143000 w 1313408"/>
                <a:gd name="connsiteY13" fmla="*/ 29527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3408" h="342304">
                  <a:moveTo>
                    <a:pt x="1314450" y="169545"/>
                  </a:moveTo>
                  <a:lnTo>
                    <a:pt x="1314450" y="169545"/>
                  </a:lnTo>
                  <a:close/>
                  <a:moveTo>
                    <a:pt x="1143000" y="295275"/>
                  </a:moveTo>
                  <a:lnTo>
                    <a:pt x="167640" y="295275"/>
                  </a:lnTo>
                  <a:cubicBezTo>
                    <a:pt x="104775" y="295275"/>
                    <a:pt x="53340" y="243840"/>
                    <a:pt x="53340" y="180975"/>
                  </a:cubicBezTo>
                  <a:lnTo>
                    <a:pt x="53340" y="161925"/>
                  </a:lnTo>
                  <a:cubicBezTo>
                    <a:pt x="53340" y="99060"/>
                    <a:pt x="104775" y="47625"/>
                    <a:pt x="167640" y="47625"/>
                  </a:cubicBezTo>
                  <a:lnTo>
                    <a:pt x="1143000" y="47625"/>
                  </a:lnTo>
                  <a:lnTo>
                    <a:pt x="1143000" y="0"/>
                  </a:lnTo>
                  <a:lnTo>
                    <a:pt x="171450" y="0"/>
                  </a:lnTo>
                  <a:cubicBezTo>
                    <a:pt x="76200" y="0"/>
                    <a:pt x="0" y="76200"/>
                    <a:pt x="0" y="171450"/>
                  </a:cubicBezTo>
                  <a:cubicBezTo>
                    <a:pt x="0" y="266700"/>
                    <a:pt x="76200" y="342900"/>
                    <a:pt x="171450" y="342900"/>
                  </a:cubicBezTo>
                  <a:lnTo>
                    <a:pt x="1143000" y="342900"/>
                  </a:lnTo>
                  <a:lnTo>
                    <a:pt x="1143000" y="295275"/>
                  </a:lnTo>
                  <a:close/>
                </a:path>
              </a:pathLst>
            </a:custGeom>
            <a:solidFill>
              <a:srgbClr val="474747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/>
            <p:cNvSpPr/>
            <p:nvPr/>
          </p:nvSpPr>
          <p:spPr>
            <a:xfrm>
              <a:off x="844463" y="5624474"/>
              <a:ext cx="493237" cy="575041"/>
            </a:xfrm>
            <a:custGeom>
              <a:avLst/>
              <a:gdLst>
                <a:gd name="connsiteX0" fmla="*/ 190500 w 1144116"/>
                <a:gd name="connsiteY0" fmla="*/ 45720 h 1333872"/>
                <a:gd name="connsiteX1" fmla="*/ 882015 w 1144116"/>
                <a:gd name="connsiteY1" fmla="*/ 45720 h 1333872"/>
                <a:gd name="connsiteX2" fmla="*/ 882015 w 1144116"/>
                <a:gd name="connsiteY2" fmla="*/ 0 h 1333872"/>
                <a:gd name="connsiteX3" fmla="*/ 975360 w 1144116"/>
                <a:gd name="connsiteY3" fmla="*/ 0 h 1333872"/>
                <a:gd name="connsiteX4" fmla="*/ 173355 w 1144116"/>
                <a:gd name="connsiteY4" fmla="*/ 0 h 1333872"/>
                <a:gd name="connsiteX5" fmla="*/ 0 w 1144116"/>
                <a:gd name="connsiteY5" fmla="*/ 173355 h 1333872"/>
                <a:gd name="connsiteX6" fmla="*/ 0 w 1144116"/>
                <a:gd name="connsiteY6" fmla="*/ 1162050 h 1333872"/>
                <a:gd name="connsiteX7" fmla="*/ 173355 w 1144116"/>
                <a:gd name="connsiteY7" fmla="*/ 1335405 h 1333872"/>
                <a:gd name="connsiteX8" fmla="*/ 192405 w 1144116"/>
                <a:gd name="connsiteY8" fmla="*/ 1335405 h 1333872"/>
                <a:gd name="connsiteX9" fmla="*/ 47625 w 1144116"/>
                <a:gd name="connsiteY9" fmla="*/ 1190625 h 1333872"/>
                <a:gd name="connsiteX10" fmla="*/ 47625 w 1144116"/>
                <a:gd name="connsiteY10" fmla="*/ 188595 h 1333872"/>
                <a:gd name="connsiteX11" fmla="*/ 190500 w 1144116"/>
                <a:gd name="connsiteY11" fmla="*/ 45720 h 1333872"/>
                <a:gd name="connsiteX12" fmla="*/ 1097280 w 1144116"/>
                <a:gd name="connsiteY12" fmla="*/ 255270 h 1333872"/>
                <a:gd name="connsiteX13" fmla="*/ 1144905 w 1144116"/>
                <a:gd name="connsiteY13" fmla="*/ 255270 h 1333872"/>
                <a:gd name="connsiteX14" fmla="*/ 1144905 w 1144116"/>
                <a:gd name="connsiteY14" fmla="*/ 1034415 h 1333872"/>
                <a:gd name="connsiteX15" fmla="*/ 1097280 w 1144116"/>
                <a:gd name="connsiteY15" fmla="*/ 1034415 h 133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4116" h="1333872">
                  <a:moveTo>
                    <a:pt x="190500" y="45720"/>
                  </a:moveTo>
                  <a:lnTo>
                    <a:pt x="882015" y="45720"/>
                  </a:lnTo>
                  <a:lnTo>
                    <a:pt x="882015" y="0"/>
                  </a:lnTo>
                  <a:lnTo>
                    <a:pt x="975360" y="0"/>
                  </a:lnTo>
                  <a:lnTo>
                    <a:pt x="173355" y="0"/>
                  </a:lnTo>
                  <a:cubicBezTo>
                    <a:pt x="78105" y="0"/>
                    <a:pt x="0" y="78105"/>
                    <a:pt x="0" y="173355"/>
                  </a:cubicBezTo>
                  <a:lnTo>
                    <a:pt x="0" y="1162050"/>
                  </a:lnTo>
                  <a:cubicBezTo>
                    <a:pt x="0" y="1257300"/>
                    <a:pt x="78105" y="1335405"/>
                    <a:pt x="173355" y="1335405"/>
                  </a:cubicBezTo>
                  <a:lnTo>
                    <a:pt x="192405" y="1335405"/>
                  </a:lnTo>
                  <a:cubicBezTo>
                    <a:pt x="112395" y="1335405"/>
                    <a:pt x="47625" y="1270635"/>
                    <a:pt x="47625" y="1190625"/>
                  </a:cubicBezTo>
                  <a:lnTo>
                    <a:pt x="47625" y="188595"/>
                  </a:lnTo>
                  <a:cubicBezTo>
                    <a:pt x="45720" y="110490"/>
                    <a:pt x="112395" y="45720"/>
                    <a:pt x="190500" y="45720"/>
                  </a:cubicBezTo>
                  <a:close/>
                  <a:moveTo>
                    <a:pt x="1097280" y="255270"/>
                  </a:moveTo>
                  <a:lnTo>
                    <a:pt x="1144905" y="255270"/>
                  </a:lnTo>
                  <a:lnTo>
                    <a:pt x="1144905" y="1034415"/>
                  </a:lnTo>
                  <a:lnTo>
                    <a:pt x="1097280" y="1034415"/>
                  </a:lnTo>
                  <a:close/>
                </a:path>
              </a:pathLst>
            </a:custGeom>
            <a:solidFill>
              <a:srgbClr val="474747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/>
            <p:cNvSpPr/>
            <p:nvPr userDrawn="1"/>
          </p:nvSpPr>
          <p:spPr>
            <a:xfrm>
              <a:off x="1224393" y="5624427"/>
              <a:ext cx="113561" cy="111895"/>
            </a:xfrm>
            <a:custGeom>
              <a:avLst/>
              <a:gdLst>
                <a:gd name="connsiteX0" fmla="*/ 0 w 260449"/>
                <a:gd name="connsiteY0" fmla="*/ 0 h 256728"/>
                <a:gd name="connsiteX1" fmla="*/ 0 w 260449"/>
                <a:gd name="connsiteY1" fmla="*/ 47625 h 256728"/>
                <a:gd name="connsiteX2" fmla="*/ 215265 w 260449"/>
                <a:gd name="connsiteY2" fmla="*/ 47625 h 256728"/>
                <a:gd name="connsiteX3" fmla="*/ 215265 w 260449"/>
                <a:gd name="connsiteY3" fmla="*/ 257175 h 256728"/>
                <a:gd name="connsiteX4" fmla="*/ 260985 w 260449"/>
                <a:gd name="connsiteY4" fmla="*/ 257175 h 256728"/>
                <a:gd name="connsiteX5" fmla="*/ 260985 w 260449"/>
                <a:gd name="connsiteY5" fmla="*/ 0 h 256728"/>
                <a:gd name="connsiteX0-1" fmla="*/ 0 w 261579"/>
                <a:gd name="connsiteY0-2" fmla="*/ 2374 h 257175"/>
                <a:gd name="connsiteX1-3" fmla="*/ 594 w 261579"/>
                <a:gd name="connsiteY1-4" fmla="*/ 47625 h 257175"/>
                <a:gd name="connsiteX2-5" fmla="*/ 215859 w 261579"/>
                <a:gd name="connsiteY2-6" fmla="*/ 47625 h 257175"/>
                <a:gd name="connsiteX3-7" fmla="*/ 215859 w 261579"/>
                <a:gd name="connsiteY3-8" fmla="*/ 257175 h 257175"/>
                <a:gd name="connsiteX4-9" fmla="*/ 261579 w 261579"/>
                <a:gd name="connsiteY4-10" fmla="*/ 257175 h 257175"/>
                <a:gd name="connsiteX5-11" fmla="*/ 261579 w 261579"/>
                <a:gd name="connsiteY5-12" fmla="*/ 0 h 257175"/>
                <a:gd name="connsiteX6" fmla="*/ 0 w 261579"/>
                <a:gd name="connsiteY6" fmla="*/ 2374 h 257175"/>
                <a:gd name="connsiteX0-13" fmla="*/ 0 w 261579"/>
                <a:gd name="connsiteY0-14" fmla="*/ 0 h 254801"/>
                <a:gd name="connsiteX1-15" fmla="*/ 594 w 261579"/>
                <a:gd name="connsiteY1-16" fmla="*/ 45251 h 254801"/>
                <a:gd name="connsiteX2-17" fmla="*/ 215859 w 261579"/>
                <a:gd name="connsiteY2-18" fmla="*/ 45251 h 254801"/>
                <a:gd name="connsiteX3-19" fmla="*/ 215859 w 261579"/>
                <a:gd name="connsiteY3-20" fmla="*/ 254801 h 254801"/>
                <a:gd name="connsiteX4-21" fmla="*/ 261579 w 261579"/>
                <a:gd name="connsiteY4-22" fmla="*/ 254801 h 254801"/>
                <a:gd name="connsiteX5-23" fmla="*/ 261579 w 261579"/>
                <a:gd name="connsiteY5-24" fmla="*/ 0 h 254801"/>
                <a:gd name="connsiteX6-25" fmla="*/ 0 w 261579"/>
                <a:gd name="connsiteY6-26" fmla="*/ 0 h 254801"/>
                <a:gd name="connsiteX0-27" fmla="*/ 1186 w 262765"/>
                <a:gd name="connsiteY0-28" fmla="*/ 0 h 254801"/>
                <a:gd name="connsiteX1-29" fmla="*/ 0 w 262765"/>
                <a:gd name="connsiteY1-30" fmla="*/ 44658 h 254801"/>
                <a:gd name="connsiteX2-31" fmla="*/ 217045 w 262765"/>
                <a:gd name="connsiteY2-32" fmla="*/ 45251 h 254801"/>
                <a:gd name="connsiteX3-33" fmla="*/ 217045 w 262765"/>
                <a:gd name="connsiteY3-34" fmla="*/ 254801 h 254801"/>
                <a:gd name="connsiteX4-35" fmla="*/ 262765 w 262765"/>
                <a:gd name="connsiteY4-36" fmla="*/ 254801 h 254801"/>
                <a:gd name="connsiteX5-37" fmla="*/ 262765 w 262765"/>
                <a:gd name="connsiteY5-38" fmla="*/ 0 h 254801"/>
                <a:gd name="connsiteX6-39" fmla="*/ 1186 w 262765"/>
                <a:gd name="connsiteY6-40" fmla="*/ 0 h 254801"/>
                <a:gd name="connsiteX0-41" fmla="*/ 114 w 261693"/>
                <a:gd name="connsiteY0-42" fmla="*/ 0 h 254801"/>
                <a:gd name="connsiteX1-43" fmla="*/ 115 w 261693"/>
                <a:gd name="connsiteY1-44" fmla="*/ 45845 h 254801"/>
                <a:gd name="connsiteX2-45" fmla="*/ 215973 w 261693"/>
                <a:gd name="connsiteY2-46" fmla="*/ 45251 h 254801"/>
                <a:gd name="connsiteX3-47" fmla="*/ 215973 w 261693"/>
                <a:gd name="connsiteY3-48" fmla="*/ 254801 h 254801"/>
                <a:gd name="connsiteX4-49" fmla="*/ 261693 w 261693"/>
                <a:gd name="connsiteY4-50" fmla="*/ 254801 h 254801"/>
                <a:gd name="connsiteX5-51" fmla="*/ 261693 w 261693"/>
                <a:gd name="connsiteY5-52" fmla="*/ 0 h 254801"/>
                <a:gd name="connsiteX6-53" fmla="*/ 114 w 261693"/>
                <a:gd name="connsiteY6-54" fmla="*/ 0 h 254801"/>
                <a:gd name="connsiteX0-55" fmla="*/ 114 w 261693"/>
                <a:gd name="connsiteY0-56" fmla="*/ 0 h 254801"/>
                <a:gd name="connsiteX1-57" fmla="*/ 115 w 261693"/>
                <a:gd name="connsiteY1-58" fmla="*/ 44658 h 254801"/>
                <a:gd name="connsiteX2-59" fmla="*/ 215973 w 261693"/>
                <a:gd name="connsiteY2-60" fmla="*/ 45251 h 254801"/>
                <a:gd name="connsiteX3-61" fmla="*/ 215973 w 261693"/>
                <a:gd name="connsiteY3-62" fmla="*/ 254801 h 254801"/>
                <a:gd name="connsiteX4-63" fmla="*/ 261693 w 261693"/>
                <a:gd name="connsiteY4-64" fmla="*/ 254801 h 254801"/>
                <a:gd name="connsiteX5-65" fmla="*/ 261693 w 261693"/>
                <a:gd name="connsiteY5-66" fmla="*/ 0 h 254801"/>
                <a:gd name="connsiteX6-67" fmla="*/ 114 w 261693"/>
                <a:gd name="connsiteY6-68" fmla="*/ 0 h 254801"/>
                <a:gd name="connsiteX0-69" fmla="*/ 114 w 261693"/>
                <a:gd name="connsiteY0-70" fmla="*/ 0 h 254801"/>
                <a:gd name="connsiteX1-71" fmla="*/ 115 w 261693"/>
                <a:gd name="connsiteY1-72" fmla="*/ 45845 h 254801"/>
                <a:gd name="connsiteX2-73" fmla="*/ 215973 w 261693"/>
                <a:gd name="connsiteY2-74" fmla="*/ 45251 h 254801"/>
                <a:gd name="connsiteX3-75" fmla="*/ 215973 w 261693"/>
                <a:gd name="connsiteY3-76" fmla="*/ 254801 h 254801"/>
                <a:gd name="connsiteX4-77" fmla="*/ 261693 w 261693"/>
                <a:gd name="connsiteY4-78" fmla="*/ 254801 h 254801"/>
                <a:gd name="connsiteX5-79" fmla="*/ 261693 w 261693"/>
                <a:gd name="connsiteY5-80" fmla="*/ 0 h 254801"/>
                <a:gd name="connsiteX6-81" fmla="*/ 114 w 261693"/>
                <a:gd name="connsiteY6-82" fmla="*/ 0 h 254801"/>
                <a:gd name="connsiteX0-83" fmla="*/ 114 w 261693"/>
                <a:gd name="connsiteY0-84" fmla="*/ 0 h 254801"/>
                <a:gd name="connsiteX1-85" fmla="*/ 115 w 261693"/>
                <a:gd name="connsiteY1-86" fmla="*/ 45845 h 254801"/>
                <a:gd name="connsiteX2-87" fmla="*/ 215973 w 261693"/>
                <a:gd name="connsiteY2-88" fmla="*/ 45251 h 254801"/>
                <a:gd name="connsiteX3-89" fmla="*/ 215973 w 261693"/>
                <a:gd name="connsiteY3-90" fmla="*/ 254801 h 254801"/>
                <a:gd name="connsiteX4-91" fmla="*/ 261693 w 261693"/>
                <a:gd name="connsiteY4-92" fmla="*/ 254801 h 254801"/>
                <a:gd name="connsiteX5-93" fmla="*/ 261693 w 261693"/>
                <a:gd name="connsiteY5-94" fmla="*/ 0 h 254801"/>
                <a:gd name="connsiteX6-95" fmla="*/ 114 w 261693"/>
                <a:gd name="connsiteY6-96" fmla="*/ 0 h 254801"/>
                <a:gd name="connsiteX0-97" fmla="*/ 114 w 261693"/>
                <a:gd name="connsiteY0-98" fmla="*/ 0 h 254801"/>
                <a:gd name="connsiteX1-99" fmla="*/ 115 w 261693"/>
                <a:gd name="connsiteY1-100" fmla="*/ 44658 h 254801"/>
                <a:gd name="connsiteX2-101" fmla="*/ 215973 w 261693"/>
                <a:gd name="connsiteY2-102" fmla="*/ 45251 h 254801"/>
                <a:gd name="connsiteX3-103" fmla="*/ 215973 w 261693"/>
                <a:gd name="connsiteY3-104" fmla="*/ 254801 h 254801"/>
                <a:gd name="connsiteX4-105" fmla="*/ 261693 w 261693"/>
                <a:gd name="connsiteY4-106" fmla="*/ 254801 h 254801"/>
                <a:gd name="connsiteX5-107" fmla="*/ 261693 w 261693"/>
                <a:gd name="connsiteY5-108" fmla="*/ 0 h 254801"/>
                <a:gd name="connsiteX6-109" fmla="*/ 114 w 261693"/>
                <a:gd name="connsiteY6-110" fmla="*/ 0 h 254801"/>
                <a:gd name="connsiteX0-111" fmla="*/ 593 w 262172"/>
                <a:gd name="connsiteY0-112" fmla="*/ 0 h 254801"/>
                <a:gd name="connsiteX1-113" fmla="*/ 0 w 262172"/>
                <a:gd name="connsiteY1-114" fmla="*/ 47032 h 254801"/>
                <a:gd name="connsiteX2-115" fmla="*/ 216452 w 262172"/>
                <a:gd name="connsiteY2-116" fmla="*/ 45251 h 254801"/>
                <a:gd name="connsiteX3-117" fmla="*/ 216452 w 262172"/>
                <a:gd name="connsiteY3-118" fmla="*/ 254801 h 254801"/>
                <a:gd name="connsiteX4-119" fmla="*/ 262172 w 262172"/>
                <a:gd name="connsiteY4-120" fmla="*/ 254801 h 254801"/>
                <a:gd name="connsiteX5-121" fmla="*/ 262172 w 262172"/>
                <a:gd name="connsiteY5-122" fmla="*/ 0 h 254801"/>
                <a:gd name="connsiteX6-123" fmla="*/ 593 w 262172"/>
                <a:gd name="connsiteY6-124" fmla="*/ 0 h 254801"/>
                <a:gd name="connsiteX0-125" fmla="*/ 593 w 262172"/>
                <a:gd name="connsiteY0-126" fmla="*/ 0 h 254801"/>
                <a:gd name="connsiteX1-127" fmla="*/ 0 w 262172"/>
                <a:gd name="connsiteY1-128" fmla="*/ 47032 h 254801"/>
                <a:gd name="connsiteX2-129" fmla="*/ 216452 w 262172"/>
                <a:gd name="connsiteY2-130" fmla="*/ 45251 h 254801"/>
                <a:gd name="connsiteX3-131" fmla="*/ 216452 w 262172"/>
                <a:gd name="connsiteY3-132" fmla="*/ 254801 h 254801"/>
                <a:gd name="connsiteX4-133" fmla="*/ 262172 w 262172"/>
                <a:gd name="connsiteY4-134" fmla="*/ 254801 h 254801"/>
                <a:gd name="connsiteX5-135" fmla="*/ 262172 w 262172"/>
                <a:gd name="connsiteY5-136" fmla="*/ 0 h 254801"/>
                <a:gd name="connsiteX6-137" fmla="*/ 593 w 262172"/>
                <a:gd name="connsiteY6-138" fmla="*/ 0 h 254801"/>
                <a:gd name="connsiteX0-139" fmla="*/ 593 w 262172"/>
                <a:gd name="connsiteY0-140" fmla="*/ 0 h 254801"/>
                <a:gd name="connsiteX1-141" fmla="*/ 0 w 262172"/>
                <a:gd name="connsiteY1-142" fmla="*/ 45845 h 254801"/>
                <a:gd name="connsiteX2-143" fmla="*/ 216452 w 262172"/>
                <a:gd name="connsiteY2-144" fmla="*/ 45251 h 254801"/>
                <a:gd name="connsiteX3-145" fmla="*/ 216452 w 262172"/>
                <a:gd name="connsiteY3-146" fmla="*/ 254801 h 254801"/>
                <a:gd name="connsiteX4-147" fmla="*/ 262172 w 262172"/>
                <a:gd name="connsiteY4-148" fmla="*/ 254801 h 254801"/>
                <a:gd name="connsiteX5-149" fmla="*/ 262172 w 262172"/>
                <a:gd name="connsiteY5-150" fmla="*/ 0 h 254801"/>
                <a:gd name="connsiteX6-151" fmla="*/ 593 w 262172"/>
                <a:gd name="connsiteY6-152" fmla="*/ 0 h 254801"/>
                <a:gd name="connsiteX0-153" fmla="*/ 593 w 262172"/>
                <a:gd name="connsiteY0-154" fmla="*/ 0 h 254801"/>
                <a:gd name="connsiteX1-155" fmla="*/ 0 w 262172"/>
                <a:gd name="connsiteY1-156" fmla="*/ 45845 h 254801"/>
                <a:gd name="connsiteX2-157" fmla="*/ 216452 w 262172"/>
                <a:gd name="connsiteY2-158" fmla="*/ 45251 h 254801"/>
                <a:gd name="connsiteX3-159" fmla="*/ 216452 w 262172"/>
                <a:gd name="connsiteY3-160" fmla="*/ 254801 h 254801"/>
                <a:gd name="connsiteX4-161" fmla="*/ 262172 w 262172"/>
                <a:gd name="connsiteY4-162" fmla="*/ 254801 h 254801"/>
                <a:gd name="connsiteX5-163" fmla="*/ 262172 w 262172"/>
                <a:gd name="connsiteY5-164" fmla="*/ 0 h 254801"/>
                <a:gd name="connsiteX6-165" fmla="*/ 593 w 262172"/>
                <a:gd name="connsiteY6-166" fmla="*/ 0 h 254801"/>
                <a:gd name="connsiteX0-167" fmla="*/ 593 w 262172"/>
                <a:gd name="connsiteY0-168" fmla="*/ 0 h 257175"/>
                <a:gd name="connsiteX1-169" fmla="*/ 0 w 262172"/>
                <a:gd name="connsiteY1-170" fmla="*/ 45845 h 257175"/>
                <a:gd name="connsiteX2-171" fmla="*/ 216452 w 262172"/>
                <a:gd name="connsiteY2-172" fmla="*/ 45251 h 257175"/>
                <a:gd name="connsiteX3-173" fmla="*/ 216452 w 262172"/>
                <a:gd name="connsiteY3-174" fmla="*/ 257175 h 257175"/>
                <a:gd name="connsiteX4-175" fmla="*/ 262172 w 262172"/>
                <a:gd name="connsiteY4-176" fmla="*/ 254801 h 257175"/>
                <a:gd name="connsiteX5-177" fmla="*/ 262172 w 262172"/>
                <a:gd name="connsiteY5-178" fmla="*/ 0 h 257175"/>
                <a:gd name="connsiteX6-179" fmla="*/ 593 w 262172"/>
                <a:gd name="connsiteY6-180" fmla="*/ 0 h 257175"/>
                <a:gd name="connsiteX0-181" fmla="*/ 593 w 262765"/>
                <a:gd name="connsiteY0-182" fmla="*/ 0 h 259549"/>
                <a:gd name="connsiteX1-183" fmla="*/ 0 w 262765"/>
                <a:gd name="connsiteY1-184" fmla="*/ 45845 h 259549"/>
                <a:gd name="connsiteX2-185" fmla="*/ 216452 w 262765"/>
                <a:gd name="connsiteY2-186" fmla="*/ 45251 h 259549"/>
                <a:gd name="connsiteX3-187" fmla="*/ 216452 w 262765"/>
                <a:gd name="connsiteY3-188" fmla="*/ 257175 h 259549"/>
                <a:gd name="connsiteX4-189" fmla="*/ 262765 w 262765"/>
                <a:gd name="connsiteY4-190" fmla="*/ 259549 h 259549"/>
                <a:gd name="connsiteX5-191" fmla="*/ 262172 w 262765"/>
                <a:gd name="connsiteY5-192" fmla="*/ 0 h 259549"/>
                <a:gd name="connsiteX6-193" fmla="*/ 593 w 262765"/>
                <a:gd name="connsiteY6-194" fmla="*/ 0 h 259549"/>
                <a:gd name="connsiteX0-195" fmla="*/ 593 w 263385"/>
                <a:gd name="connsiteY0-196" fmla="*/ 0 h 259549"/>
                <a:gd name="connsiteX1-197" fmla="*/ 0 w 263385"/>
                <a:gd name="connsiteY1-198" fmla="*/ 45845 h 259549"/>
                <a:gd name="connsiteX2-199" fmla="*/ 216452 w 263385"/>
                <a:gd name="connsiteY2-200" fmla="*/ 45251 h 259549"/>
                <a:gd name="connsiteX3-201" fmla="*/ 216452 w 263385"/>
                <a:gd name="connsiteY3-202" fmla="*/ 257175 h 259549"/>
                <a:gd name="connsiteX4-203" fmla="*/ 262765 w 263385"/>
                <a:gd name="connsiteY4-204" fmla="*/ 259549 h 259549"/>
                <a:gd name="connsiteX5-205" fmla="*/ 263359 w 263385"/>
                <a:gd name="connsiteY5-206" fmla="*/ 0 h 259549"/>
                <a:gd name="connsiteX6-207" fmla="*/ 593 w 263385"/>
                <a:gd name="connsiteY6-208" fmla="*/ 0 h 259549"/>
                <a:gd name="connsiteX0-209" fmla="*/ 593 w 263416"/>
                <a:gd name="connsiteY0-210" fmla="*/ 0 h 259549"/>
                <a:gd name="connsiteX1-211" fmla="*/ 0 w 263416"/>
                <a:gd name="connsiteY1-212" fmla="*/ 45845 h 259549"/>
                <a:gd name="connsiteX2-213" fmla="*/ 216452 w 263416"/>
                <a:gd name="connsiteY2-214" fmla="*/ 45251 h 259549"/>
                <a:gd name="connsiteX3-215" fmla="*/ 216452 w 263416"/>
                <a:gd name="connsiteY3-216" fmla="*/ 257175 h 259549"/>
                <a:gd name="connsiteX4-217" fmla="*/ 263359 w 263416"/>
                <a:gd name="connsiteY4-218" fmla="*/ 259549 h 259549"/>
                <a:gd name="connsiteX5-219" fmla="*/ 263359 w 263416"/>
                <a:gd name="connsiteY5-220" fmla="*/ 0 h 259549"/>
                <a:gd name="connsiteX6-221" fmla="*/ 593 w 263416"/>
                <a:gd name="connsiteY6-222" fmla="*/ 0 h 259549"/>
                <a:gd name="connsiteX0-223" fmla="*/ 593 w 263416"/>
                <a:gd name="connsiteY0-224" fmla="*/ 0 h 259549"/>
                <a:gd name="connsiteX1-225" fmla="*/ 0 w 263416"/>
                <a:gd name="connsiteY1-226" fmla="*/ 45845 h 259549"/>
                <a:gd name="connsiteX2-227" fmla="*/ 216452 w 263416"/>
                <a:gd name="connsiteY2-228" fmla="*/ 45251 h 259549"/>
                <a:gd name="connsiteX3-229" fmla="*/ 216452 w 263416"/>
                <a:gd name="connsiteY3-230" fmla="*/ 257175 h 259549"/>
                <a:gd name="connsiteX4-231" fmla="*/ 263359 w 263416"/>
                <a:gd name="connsiteY4-232" fmla="*/ 259549 h 259549"/>
                <a:gd name="connsiteX5-233" fmla="*/ 263359 w 263416"/>
                <a:gd name="connsiteY5-234" fmla="*/ 0 h 259549"/>
                <a:gd name="connsiteX6-235" fmla="*/ 593 w 263416"/>
                <a:gd name="connsiteY6-236" fmla="*/ 0 h 2595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25" y="connsiteY6-26"/>
                </a:cxn>
              </a:cxnLst>
              <a:rect l="l" t="t" r="r" b="b"/>
              <a:pathLst>
                <a:path w="263416" h="259549">
                  <a:moveTo>
                    <a:pt x="593" y="0"/>
                  </a:moveTo>
                  <a:cubicBezTo>
                    <a:pt x="198" y="14886"/>
                    <a:pt x="395" y="30959"/>
                    <a:pt x="0" y="45845"/>
                  </a:cubicBezTo>
                  <a:lnTo>
                    <a:pt x="216452" y="45251"/>
                  </a:lnTo>
                  <a:lnTo>
                    <a:pt x="216452" y="257175"/>
                  </a:lnTo>
                  <a:lnTo>
                    <a:pt x="263359" y="259549"/>
                  </a:lnTo>
                  <a:cubicBezTo>
                    <a:pt x="263161" y="173033"/>
                    <a:pt x="263557" y="86516"/>
                    <a:pt x="263359" y="0"/>
                  </a:cubicBezTo>
                  <a:lnTo>
                    <a:pt x="593" y="0"/>
                  </a:lnTo>
                  <a:close/>
                </a:path>
              </a:pathLst>
            </a:custGeom>
            <a:solidFill>
              <a:srgbClr val="474747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/>
            <p:cNvSpPr/>
            <p:nvPr/>
          </p:nvSpPr>
          <p:spPr>
            <a:xfrm>
              <a:off x="1011179" y="6096775"/>
              <a:ext cx="274288" cy="56943"/>
            </a:xfrm>
            <a:custGeom>
              <a:avLst/>
              <a:gdLst>
                <a:gd name="connsiteX0" fmla="*/ 0 w 636240"/>
                <a:gd name="connsiteY0" fmla="*/ 0 h 132084"/>
                <a:gd name="connsiteX1" fmla="*/ 636270 w 636240"/>
                <a:gd name="connsiteY1" fmla="*/ 0 h 132084"/>
                <a:gd name="connsiteX2" fmla="*/ 636270 w 636240"/>
                <a:gd name="connsiteY2" fmla="*/ 47625 h 132084"/>
                <a:gd name="connsiteX3" fmla="*/ 0 w 636240"/>
                <a:gd name="connsiteY3" fmla="*/ 47625 h 132084"/>
                <a:gd name="connsiteX4" fmla="*/ 262890 w 636240"/>
                <a:gd name="connsiteY4" fmla="*/ 85725 h 132084"/>
                <a:gd name="connsiteX5" fmla="*/ 636270 w 636240"/>
                <a:gd name="connsiteY5" fmla="*/ 85725 h 132084"/>
                <a:gd name="connsiteX6" fmla="*/ 636270 w 636240"/>
                <a:gd name="connsiteY6" fmla="*/ 133350 h 132084"/>
                <a:gd name="connsiteX7" fmla="*/ 262890 w 636240"/>
                <a:gd name="connsiteY7" fmla="*/ 133350 h 13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6240" h="132084">
                  <a:moveTo>
                    <a:pt x="0" y="0"/>
                  </a:moveTo>
                  <a:lnTo>
                    <a:pt x="636270" y="0"/>
                  </a:lnTo>
                  <a:lnTo>
                    <a:pt x="636270" y="47625"/>
                  </a:lnTo>
                  <a:lnTo>
                    <a:pt x="0" y="47625"/>
                  </a:lnTo>
                  <a:close/>
                  <a:moveTo>
                    <a:pt x="262890" y="85725"/>
                  </a:moveTo>
                  <a:lnTo>
                    <a:pt x="636270" y="85725"/>
                  </a:lnTo>
                  <a:lnTo>
                    <a:pt x="636270" y="133350"/>
                  </a:lnTo>
                  <a:lnTo>
                    <a:pt x="262890" y="133350"/>
                  </a:lnTo>
                  <a:close/>
                </a:path>
              </a:pathLst>
            </a:custGeom>
            <a:solidFill>
              <a:srgbClr val="474747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/>
            <p:cNvSpPr/>
            <p:nvPr/>
          </p:nvSpPr>
          <p:spPr>
            <a:xfrm>
              <a:off x="1273161" y="6051605"/>
              <a:ext cx="64161" cy="147570"/>
            </a:xfrm>
            <a:custGeom>
              <a:avLst/>
              <a:gdLst>
                <a:gd name="connsiteX0" fmla="*/ 40005 w 148828"/>
                <a:gd name="connsiteY0" fmla="*/ 171450 h 342304"/>
                <a:gd name="connsiteX1" fmla="*/ 150495 w 148828"/>
                <a:gd name="connsiteY1" fmla="*/ 26670 h 342304"/>
                <a:gd name="connsiteX2" fmla="*/ 150495 w 148828"/>
                <a:gd name="connsiteY2" fmla="*/ 0 h 342304"/>
                <a:gd name="connsiteX3" fmla="*/ 0 w 148828"/>
                <a:gd name="connsiteY3" fmla="*/ 171450 h 342304"/>
                <a:gd name="connsiteX4" fmla="*/ 150495 w 148828"/>
                <a:gd name="connsiteY4" fmla="*/ 342900 h 342304"/>
                <a:gd name="connsiteX5" fmla="*/ 150495 w 148828"/>
                <a:gd name="connsiteY5" fmla="*/ 316230 h 342304"/>
                <a:gd name="connsiteX6" fmla="*/ 40005 w 148828"/>
                <a:gd name="connsiteY6" fmla="*/ 171450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828" h="342304">
                  <a:moveTo>
                    <a:pt x="40005" y="171450"/>
                  </a:moveTo>
                  <a:cubicBezTo>
                    <a:pt x="40005" y="74295"/>
                    <a:pt x="104775" y="40005"/>
                    <a:pt x="150495" y="26670"/>
                  </a:cubicBezTo>
                  <a:lnTo>
                    <a:pt x="150495" y="0"/>
                  </a:lnTo>
                  <a:cubicBezTo>
                    <a:pt x="150495" y="0"/>
                    <a:pt x="0" y="7620"/>
                    <a:pt x="0" y="171450"/>
                  </a:cubicBezTo>
                  <a:cubicBezTo>
                    <a:pt x="0" y="337185"/>
                    <a:pt x="150495" y="342900"/>
                    <a:pt x="150495" y="342900"/>
                  </a:cubicBezTo>
                  <a:lnTo>
                    <a:pt x="150495" y="316230"/>
                  </a:lnTo>
                  <a:cubicBezTo>
                    <a:pt x="104775" y="302895"/>
                    <a:pt x="40005" y="268605"/>
                    <a:pt x="40005" y="171450"/>
                  </a:cubicBezTo>
                  <a:close/>
                </a:path>
              </a:pathLst>
            </a:custGeom>
            <a:solidFill>
              <a:srgbClr val="474747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68" name="图形 2" descr="烧杯"/>
          <p:cNvGrpSpPr/>
          <p:nvPr/>
        </p:nvGrpSpPr>
        <p:grpSpPr>
          <a:xfrm rot="1381221">
            <a:off x="9981728" y="3587533"/>
            <a:ext cx="120812" cy="120812"/>
            <a:chOff x="5638800" y="2971800"/>
            <a:chExt cx="914400" cy="914400"/>
          </a:xfrm>
          <a:noFill/>
        </p:grpSpPr>
        <p:sp>
          <p:nvSpPr>
            <p:cNvPr id="169" name="任意多边形: 形状 168"/>
            <p:cNvSpPr/>
            <p:nvPr/>
          </p:nvSpPr>
          <p:spPr>
            <a:xfrm>
              <a:off x="5962650" y="3124200"/>
              <a:ext cx="114300" cy="114300"/>
            </a:xfrm>
            <a:custGeom>
              <a:avLst/>
              <a:gdLst>
                <a:gd name="connsiteX0" fmla="*/ 114300 w 114300"/>
                <a:gd name="connsiteY0" fmla="*/ 57150 h 114300"/>
                <a:gd name="connsiteX1" fmla="*/ 57150 w 114300"/>
                <a:gd name="connsiteY1" fmla="*/ 114300 h 114300"/>
                <a:gd name="connsiteX2" fmla="*/ 0 w 114300"/>
                <a:gd name="connsiteY2" fmla="*/ 57150 h 114300"/>
                <a:gd name="connsiteX3" fmla="*/ 57150 w 114300"/>
                <a:gd name="connsiteY3" fmla="*/ 0 h 114300"/>
                <a:gd name="connsiteX4" fmla="*/ 114300 w 114300"/>
                <a:gd name="connsiteY4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4300" y="57150"/>
                  </a:moveTo>
                  <a:cubicBezTo>
                    <a:pt x="114300" y="88713"/>
                    <a:pt x="88713" y="114300"/>
                    <a:pt x="57150" y="114300"/>
                  </a:cubicBezTo>
                  <a:cubicBezTo>
                    <a:pt x="25587" y="114300"/>
                    <a:pt x="0" y="88713"/>
                    <a:pt x="0" y="57150"/>
                  </a:cubicBezTo>
                  <a:cubicBezTo>
                    <a:pt x="0" y="25587"/>
                    <a:pt x="25587" y="0"/>
                    <a:pt x="57150" y="0"/>
                  </a:cubicBezTo>
                  <a:cubicBezTo>
                    <a:pt x="88713" y="0"/>
                    <a:pt x="114300" y="25587"/>
                    <a:pt x="114300" y="5715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/>
            <p:cNvSpPr/>
            <p:nvPr/>
          </p:nvSpPr>
          <p:spPr>
            <a:xfrm>
              <a:off x="5962650" y="3009900"/>
              <a:ext cx="57150" cy="5715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/>
            <p:cNvSpPr/>
            <p:nvPr/>
          </p:nvSpPr>
          <p:spPr>
            <a:xfrm>
              <a:off x="6124575" y="3181350"/>
              <a:ext cx="57150" cy="5715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/>
            <p:cNvSpPr/>
            <p:nvPr/>
          </p:nvSpPr>
          <p:spPr>
            <a:xfrm>
              <a:off x="6134100" y="3048000"/>
              <a:ext cx="76200" cy="76200"/>
            </a:xfrm>
            <a:custGeom>
              <a:avLst/>
              <a:gdLst>
                <a:gd name="connsiteX0" fmla="*/ 76200 w 76200"/>
                <a:gd name="connsiteY0" fmla="*/ 38100 h 76200"/>
                <a:gd name="connsiteX1" fmla="*/ 38100 w 76200"/>
                <a:gd name="connsiteY1" fmla="*/ 76200 h 76200"/>
                <a:gd name="connsiteX2" fmla="*/ 0 w 76200"/>
                <a:gd name="connsiteY2" fmla="*/ 38100 h 76200"/>
                <a:gd name="connsiteX3" fmla="*/ 38100 w 76200"/>
                <a:gd name="connsiteY3" fmla="*/ 0 h 76200"/>
                <a:gd name="connsiteX4" fmla="*/ 76200 w 76200"/>
                <a:gd name="connsiteY4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/>
            <p:cNvSpPr/>
            <p:nvPr/>
          </p:nvSpPr>
          <p:spPr>
            <a:xfrm>
              <a:off x="5829767" y="3267075"/>
              <a:ext cx="523875" cy="581025"/>
            </a:xfrm>
            <a:custGeom>
              <a:avLst/>
              <a:gdLst>
                <a:gd name="connsiteX0" fmla="*/ 531981 w 523875"/>
                <a:gd name="connsiteY0" fmla="*/ 14288 h 581025"/>
                <a:gd name="connsiteX1" fmla="*/ 513883 w 523875"/>
                <a:gd name="connsiteY1" fmla="*/ 0 h 581025"/>
                <a:gd name="connsiteX2" fmla="*/ 18583 w 523875"/>
                <a:gd name="connsiteY2" fmla="*/ 0 h 581025"/>
                <a:gd name="connsiteX3" fmla="*/ 485 w 523875"/>
                <a:gd name="connsiteY3" fmla="*/ 14288 h 581025"/>
                <a:gd name="connsiteX4" fmla="*/ 10010 w 523875"/>
                <a:gd name="connsiteY4" fmla="*/ 35243 h 581025"/>
                <a:gd name="connsiteX5" fmla="*/ 38585 w 523875"/>
                <a:gd name="connsiteY5" fmla="*/ 85725 h 581025"/>
                <a:gd name="connsiteX6" fmla="*/ 38585 w 523875"/>
                <a:gd name="connsiteY6" fmla="*/ 523875 h 581025"/>
                <a:gd name="connsiteX7" fmla="*/ 95735 w 523875"/>
                <a:gd name="connsiteY7" fmla="*/ 581025 h 581025"/>
                <a:gd name="connsiteX8" fmla="*/ 438635 w 523875"/>
                <a:gd name="connsiteY8" fmla="*/ 581025 h 581025"/>
                <a:gd name="connsiteX9" fmla="*/ 495785 w 523875"/>
                <a:gd name="connsiteY9" fmla="*/ 523875 h 581025"/>
                <a:gd name="connsiteX10" fmla="*/ 495785 w 523875"/>
                <a:gd name="connsiteY10" fmla="*/ 85725 h 581025"/>
                <a:gd name="connsiteX11" fmla="*/ 523408 w 523875"/>
                <a:gd name="connsiteY11" fmla="*/ 36195 h 581025"/>
                <a:gd name="connsiteX12" fmla="*/ 531981 w 523875"/>
                <a:gd name="connsiteY12" fmla="*/ 14288 h 581025"/>
                <a:gd name="connsiteX13" fmla="*/ 399583 w 523875"/>
                <a:gd name="connsiteY13" fmla="*/ 504825 h 581025"/>
                <a:gd name="connsiteX14" fmla="*/ 285283 w 523875"/>
                <a:gd name="connsiteY14" fmla="*/ 504825 h 581025"/>
                <a:gd name="connsiteX15" fmla="*/ 285283 w 523875"/>
                <a:gd name="connsiteY15" fmla="*/ 466725 h 581025"/>
                <a:gd name="connsiteX16" fmla="*/ 399583 w 523875"/>
                <a:gd name="connsiteY16" fmla="*/ 466725 h 581025"/>
                <a:gd name="connsiteX17" fmla="*/ 399583 w 523875"/>
                <a:gd name="connsiteY17" fmla="*/ 504825 h 581025"/>
                <a:gd name="connsiteX18" fmla="*/ 399583 w 523875"/>
                <a:gd name="connsiteY18" fmla="*/ 428625 h 581025"/>
                <a:gd name="connsiteX19" fmla="*/ 285283 w 523875"/>
                <a:gd name="connsiteY19" fmla="*/ 428625 h 581025"/>
                <a:gd name="connsiteX20" fmla="*/ 285283 w 523875"/>
                <a:gd name="connsiteY20" fmla="*/ 390525 h 581025"/>
                <a:gd name="connsiteX21" fmla="*/ 399583 w 523875"/>
                <a:gd name="connsiteY21" fmla="*/ 390525 h 581025"/>
                <a:gd name="connsiteX22" fmla="*/ 399583 w 523875"/>
                <a:gd name="connsiteY22" fmla="*/ 428625 h 581025"/>
                <a:gd name="connsiteX23" fmla="*/ 399583 w 523875"/>
                <a:gd name="connsiteY23" fmla="*/ 352425 h 581025"/>
                <a:gd name="connsiteX24" fmla="*/ 285283 w 523875"/>
                <a:gd name="connsiteY24" fmla="*/ 352425 h 581025"/>
                <a:gd name="connsiteX25" fmla="*/ 285283 w 523875"/>
                <a:gd name="connsiteY25" fmla="*/ 314325 h 581025"/>
                <a:gd name="connsiteX26" fmla="*/ 399583 w 523875"/>
                <a:gd name="connsiteY26" fmla="*/ 314325 h 581025"/>
                <a:gd name="connsiteX27" fmla="*/ 399583 w 523875"/>
                <a:gd name="connsiteY27" fmla="*/ 352425 h 581025"/>
                <a:gd name="connsiteX28" fmla="*/ 399583 w 523875"/>
                <a:gd name="connsiteY28" fmla="*/ 276225 h 581025"/>
                <a:gd name="connsiteX29" fmla="*/ 285283 w 523875"/>
                <a:gd name="connsiteY29" fmla="*/ 276225 h 581025"/>
                <a:gd name="connsiteX30" fmla="*/ 285283 w 523875"/>
                <a:gd name="connsiteY30" fmla="*/ 238125 h 581025"/>
                <a:gd name="connsiteX31" fmla="*/ 399583 w 523875"/>
                <a:gd name="connsiteY31" fmla="*/ 238125 h 581025"/>
                <a:gd name="connsiteX32" fmla="*/ 399583 w 523875"/>
                <a:gd name="connsiteY32" fmla="*/ 276225 h 581025"/>
                <a:gd name="connsiteX33" fmla="*/ 399583 w 523875"/>
                <a:gd name="connsiteY33" fmla="*/ 200025 h 581025"/>
                <a:gd name="connsiteX34" fmla="*/ 285283 w 523875"/>
                <a:gd name="connsiteY34" fmla="*/ 200025 h 581025"/>
                <a:gd name="connsiteX35" fmla="*/ 285283 w 523875"/>
                <a:gd name="connsiteY35" fmla="*/ 161925 h 581025"/>
                <a:gd name="connsiteX36" fmla="*/ 399583 w 523875"/>
                <a:gd name="connsiteY36" fmla="*/ 161925 h 581025"/>
                <a:gd name="connsiteX37" fmla="*/ 399583 w 523875"/>
                <a:gd name="connsiteY37" fmla="*/ 200025 h 581025"/>
                <a:gd name="connsiteX38" fmla="*/ 456733 w 523875"/>
                <a:gd name="connsiteY38" fmla="*/ 85725 h 581025"/>
                <a:gd name="connsiteX39" fmla="*/ 456733 w 523875"/>
                <a:gd name="connsiteY39" fmla="*/ 103823 h 581025"/>
                <a:gd name="connsiteX40" fmla="*/ 332908 w 523875"/>
                <a:gd name="connsiteY40" fmla="*/ 76200 h 581025"/>
                <a:gd name="connsiteX41" fmla="*/ 217655 w 523875"/>
                <a:gd name="connsiteY41" fmla="*/ 93345 h 581025"/>
                <a:gd name="connsiteX42" fmla="*/ 75733 w 523875"/>
                <a:gd name="connsiteY42" fmla="*/ 114300 h 581025"/>
                <a:gd name="connsiteX43" fmla="*/ 75733 w 523875"/>
                <a:gd name="connsiteY43" fmla="*/ 85725 h 581025"/>
                <a:gd name="connsiteX44" fmla="*/ 63350 w 523875"/>
                <a:gd name="connsiteY44" fmla="*/ 38100 h 581025"/>
                <a:gd name="connsiteX45" fmla="*/ 469116 w 523875"/>
                <a:gd name="connsiteY45" fmla="*/ 38100 h 581025"/>
                <a:gd name="connsiteX46" fmla="*/ 456733 w 523875"/>
                <a:gd name="connsiteY46" fmla="*/ 85725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23875" h="581025">
                  <a:moveTo>
                    <a:pt x="531981" y="14288"/>
                  </a:moveTo>
                  <a:cubicBezTo>
                    <a:pt x="530075" y="5715"/>
                    <a:pt x="522455" y="0"/>
                    <a:pt x="513883" y="0"/>
                  </a:cubicBezTo>
                  <a:lnTo>
                    <a:pt x="18583" y="0"/>
                  </a:lnTo>
                  <a:cubicBezTo>
                    <a:pt x="10010" y="0"/>
                    <a:pt x="2390" y="5715"/>
                    <a:pt x="485" y="14288"/>
                  </a:cubicBezTo>
                  <a:cubicBezTo>
                    <a:pt x="-1420" y="22860"/>
                    <a:pt x="2390" y="31432"/>
                    <a:pt x="10010" y="35243"/>
                  </a:cubicBezTo>
                  <a:cubicBezTo>
                    <a:pt x="10010" y="35243"/>
                    <a:pt x="38585" y="51435"/>
                    <a:pt x="38585" y="85725"/>
                  </a:cubicBezTo>
                  <a:lnTo>
                    <a:pt x="38585" y="523875"/>
                  </a:lnTo>
                  <a:cubicBezTo>
                    <a:pt x="38585" y="555308"/>
                    <a:pt x="64303" y="581025"/>
                    <a:pt x="95735" y="581025"/>
                  </a:cubicBezTo>
                  <a:lnTo>
                    <a:pt x="438635" y="581025"/>
                  </a:lnTo>
                  <a:cubicBezTo>
                    <a:pt x="470068" y="581025"/>
                    <a:pt x="495785" y="555308"/>
                    <a:pt x="495785" y="523875"/>
                  </a:cubicBezTo>
                  <a:lnTo>
                    <a:pt x="495785" y="85725"/>
                  </a:lnTo>
                  <a:cubicBezTo>
                    <a:pt x="495785" y="51435"/>
                    <a:pt x="522455" y="36195"/>
                    <a:pt x="523408" y="36195"/>
                  </a:cubicBezTo>
                  <a:cubicBezTo>
                    <a:pt x="530075" y="31432"/>
                    <a:pt x="534838" y="22860"/>
                    <a:pt x="531981" y="14288"/>
                  </a:cubicBezTo>
                  <a:close/>
                  <a:moveTo>
                    <a:pt x="399583" y="504825"/>
                  </a:moveTo>
                  <a:lnTo>
                    <a:pt x="285283" y="504825"/>
                  </a:lnTo>
                  <a:lnTo>
                    <a:pt x="285283" y="466725"/>
                  </a:lnTo>
                  <a:lnTo>
                    <a:pt x="399583" y="466725"/>
                  </a:lnTo>
                  <a:lnTo>
                    <a:pt x="399583" y="504825"/>
                  </a:lnTo>
                  <a:close/>
                  <a:moveTo>
                    <a:pt x="399583" y="428625"/>
                  </a:moveTo>
                  <a:lnTo>
                    <a:pt x="285283" y="428625"/>
                  </a:lnTo>
                  <a:lnTo>
                    <a:pt x="285283" y="390525"/>
                  </a:lnTo>
                  <a:lnTo>
                    <a:pt x="399583" y="390525"/>
                  </a:lnTo>
                  <a:lnTo>
                    <a:pt x="399583" y="428625"/>
                  </a:lnTo>
                  <a:close/>
                  <a:moveTo>
                    <a:pt x="399583" y="352425"/>
                  </a:moveTo>
                  <a:lnTo>
                    <a:pt x="285283" y="352425"/>
                  </a:lnTo>
                  <a:lnTo>
                    <a:pt x="285283" y="314325"/>
                  </a:lnTo>
                  <a:lnTo>
                    <a:pt x="399583" y="314325"/>
                  </a:lnTo>
                  <a:lnTo>
                    <a:pt x="399583" y="352425"/>
                  </a:lnTo>
                  <a:close/>
                  <a:moveTo>
                    <a:pt x="399583" y="276225"/>
                  </a:moveTo>
                  <a:lnTo>
                    <a:pt x="285283" y="276225"/>
                  </a:lnTo>
                  <a:lnTo>
                    <a:pt x="285283" y="238125"/>
                  </a:lnTo>
                  <a:lnTo>
                    <a:pt x="399583" y="238125"/>
                  </a:lnTo>
                  <a:lnTo>
                    <a:pt x="399583" y="276225"/>
                  </a:lnTo>
                  <a:close/>
                  <a:moveTo>
                    <a:pt x="399583" y="200025"/>
                  </a:moveTo>
                  <a:lnTo>
                    <a:pt x="285283" y="200025"/>
                  </a:lnTo>
                  <a:lnTo>
                    <a:pt x="285283" y="161925"/>
                  </a:lnTo>
                  <a:lnTo>
                    <a:pt x="399583" y="161925"/>
                  </a:lnTo>
                  <a:lnTo>
                    <a:pt x="399583" y="200025"/>
                  </a:lnTo>
                  <a:close/>
                  <a:moveTo>
                    <a:pt x="456733" y="85725"/>
                  </a:moveTo>
                  <a:lnTo>
                    <a:pt x="456733" y="103823"/>
                  </a:lnTo>
                  <a:cubicBezTo>
                    <a:pt x="427205" y="92393"/>
                    <a:pt x="379580" y="76200"/>
                    <a:pt x="332908" y="76200"/>
                  </a:cubicBezTo>
                  <a:cubicBezTo>
                    <a:pt x="281473" y="76200"/>
                    <a:pt x="250040" y="84773"/>
                    <a:pt x="217655" y="93345"/>
                  </a:cubicBezTo>
                  <a:cubicBezTo>
                    <a:pt x="182413" y="102870"/>
                    <a:pt x="145265" y="112395"/>
                    <a:pt x="75733" y="114300"/>
                  </a:cubicBezTo>
                  <a:lnTo>
                    <a:pt x="75733" y="85725"/>
                  </a:lnTo>
                  <a:cubicBezTo>
                    <a:pt x="75733" y="66675"/>
                    <a:pt x="70018" y="50482"/>
                    <a:pt x="63350" y="38100"/>
                  </a:cubicBezTo>
                  <a:lnTo>
                    <a:pt x="469116" y="38100"/>
                  </a:lnTo>
                  <a:cubicBezTo>
                    <a:pt x="462448" y="50482"/>
                    <a:pt x="456733" y="66675"/>
                    <a:pt x="456733" y="8572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656138" y="549276"/>
            <a:ext cx="2878138" cy="57594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3" name="矩形 2"/>
          <p:cNvSpPr/>
          <p:nvPr userDrawn="1"/>
        </p:nvSpPr>
        <p:spPr>
          <a:xfrm>
            <a:off x="4962654" y="2552621"/>
            <a:ext cx="4629022" cy="1289553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 userDrawn="1"/>
        </p:nvSpPr>
        <p:spPr>
          <a:xfrm>
            <a:off x="5712642" y="3162473"/>
            <a:ext cx="450034" cy="25747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文本占位符 56"/>
          <p:cNvSpPr>
            <a:spLocks noGrp="1"/>
          </p:cNvSpPr>
          <p:nvPr>
            <p:ph type="body" sz="quarter" idx="14" hasCustomPrompt="1"/>
          </p:nvPr>
        </p:nvSpPr>
        <p:spPr>
          <a:xfrm>
            <a:off x="6441262" y="2928965"/>
            <a:ext cx="2185214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zh-CN" altLang="en-US">
                <a:gradFill>
                  <a:gsLst>
                    <a:gs pos="0">
                      <a:schemeClr val="accent1">
                        <a:lumMod val="30000"/>
                      </a:schemeClr>
                    </a:gs>
                    <a:gs pos="100000">
                      <a:schemeClr val="accent1">
                        <a:lumMod val="30000"/>
                      </a:schemeClr>
                    </a:gs>
                  </a:gsLst>
                  <a:lin ang="5400000" scaled="1"/>
                </a:gradFill>
                <a:effectLst/>
              </a:rPr>
              <a:t>输入标题</a:t>
            </a:r>
          </a:p>
        </p:txBody>
      </p:sp>
      <p:sp>
        <p:nvSpPr>
          <p:cNvPr id="11" name="文本占位符 56"/>
          <p:cNvSpPr>
            <a:spLocks noGrp="1"/>
          </p:cNvSpPr>
          <p:nvPr>
            <p:ph type="body" sz="quarter" idx="15" hasCustomPrompt="1"/>
          </p:nvPr>
        </p:nvSpPr>
        <p:spPr>
          <a:xfrm>
            <a:off x="5596984" y="2673608"/>
            <a:ext cx="655949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i="1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zh-CN">
                <a:gradFill>
                  <a:gsLst>
                    <a:gs pos="0">
                      <a:schemeClr val="accent1">
                        <a:lumMod val="30000"/>
                      </a:schemeClr>
                    </a:gs>
                    <a:gs pos="100000">
                      <a:schemeClr val="accent1">
                        <a:lumMod val="30000"/>
                      </a:schemeClr>
                    </a:gs>
                  </a:gsLst>
                  <a:lin ang="5400000" scaled="1"/>
                </a:gradFill>
                <a:effectLst/>
              </a:rPr>
              <a:t>1</a:t>
            </a:r>
            <a:endParaRPr lang="zh-CN" altLang="en-US">
              <a:gradFill>
                <a:gsLst>
                  <a:gs pos="0">
                    <a:schemeClr val="accent1">
                      <a:lumMod val="30000"/>
                    </a:schemeClr>
                  </a:gs>
                  <a:gs pos="100000">
                    <a:schemeClr val="accent1">
                      <a:lumMod val="30000"/>
                    </a:schemeClr>
                  </a:gs>
                </a:gsLst>
                <a:lin ang="5400000" scaled="1"/>
              </a:gradFill>
              <a:effectLst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9338" y="3350428"/>
            <a:ext cx="580649" cy="4917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/>
          <p:cNvSpPr/>
          <p:nvPr userDrawn="1"/>
        </p:nvSpPr>
        <p:spPr>
          <a:xfrm rot="10800000" flipV="1">
            <a:off x="695324" y="502711"/>
            <a:ext cx="558099" cy="512266"/>
          </a:xfrm>
          <a:prstGeom prst="roundRect">
            <a:avLst>
              <a:gd name="adj" fmla="val 10724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964011" y="1119259"/>
            <a:ext cx="954107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200" b="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marL="228600" lvl="0" indent="-228600" algn="ctr"/>
            <a:r>
              <a:rPr lang="zh-CN" altLang="en-US"/>
              <a:t>输入标题</a:t>
            </a:r>
          </a:p>
        </p:txBody>
      </p:sp>
      <p:sp>
        <p:nvSpPr>
          <p:cNvPr id="35" name="椭圆 34"/>
          <p:cNvSpPr/>
          <p:nvPr userDrawn="1"/>
        </p:nvSpPr>
        <p:spPr>
          <a:xfrm>
            <a:off x="764461" y="731298"/>
            <a:ext cx="222342" cy="22234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0" hasCustomPrompt="1"/>
          </p:nvPr>
        </p:nvSpPr>
        <p:spPr>
          <a:xfrm>
            <a:off x="875632" y="556153"/>
            <a:ext cx="1792010" cy="553581"/>
          </a:xfrm>
          <a:prstGeom prst="roundRect">
            <a:avLst>
              <a:gd name="adj" fmla="val 9943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800" b="1" spc="300" dirty="0" smtClean="0">
                <a:gradFill>
                  <a:gsLst>
                    <a:gs pos="0">
                      <a:schemeClr val="accent1">
                        <a:lumMod val="30000"/>
                      </a:schemeClr>
                    </a:gs>
                    <a:gs pos="100000">
                      <a:schemeClr val="accent1">
                        <a:lumMod val="30000"/>
                      </a:schemeClr>
                    </a:gs>
                  </a:gsLst>
                  <a:lin ang="5400000" scaled="1"/>
                </a:gradFill>
                <a:effectLst/>
              </a:defRPr>
            </a:lvl1pPr>
          </a:lstStyle>
          <a:p>
            <a:pPr marL="228600" lvl="0" indent="-228600" algn="ctr"/>
            <a:r>
              <a:rPr lang="zh-CN" altLang="en-US"/>
              <a:t>输入标题</a:t>
            </a: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11086704" y="858553"/>
            <a:ext cx="482824" cy="217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800" b="0" i="0"/>
              <a:t>LOGO</a:t>
            </a:r>
            <a:endParaRPr lang="zh-CN" altLang="en-US" sz="800" b="0" i="0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66698" y="613380"/>
            <a:ext cx="322836" cy="322836"/>
          </a:xfrm>
          <a:prstGeom prst="rect">
            <a:avLst/>
          </a:prstGeom>
        </p:spPr>
      </p:pic>
      <p:sp>
        <p:nvSpPr>
          <p:cNvPr id="43" name="矩形: 圆角 42"/>
          <p:cNvSpPr/>
          <p:nvPr userDrawn="1"/>
        </p:nvSpPr>
        <p:spPr>
          <a:xfrm>
            <a:off x="695325" y="1528133"/>
            <a:ext cx="10801350" cy="4780592"/>
          </a:xfrm>
          <a:prstGeom prst="roundRect">
            <a:avLst>
              <a:gd name="adj" fmla="val 2670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11270870" y="6090061"/>
            <a:ext cx="437328" cy="4373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11382783" y="6184195"/>
            <a:ext cx="243146" cy="246954"/>
            <a:chOff x="844463" y="5624427"/>
            <a:chExt cx="566220" cy="575088"/>
          </a:xfrm>
        </p:grpSpPr>
        <p:sp>
          <p:nvSpPr>
            <p:cNvPr id="12" name="任意多边形: 形状 11"/>
            <p:cNvSpPr/>
            <p:nvPr/>
          </p:nvSpPr>
          <p:spPr>
            <a:xfrm>
              <a:off x="1053884" y="5656580"/>
              <a:ext cx="20050" cy="20050"/>
            </a:xfrm>
            <a:custGeom>
              <a:avLst/>
              <a:gdLst>
                <a:gd name="connsiteX0" fmla="*/ 0 w 46508"/>
                <a:gd name="connsiteY0" fmla="*/ 0 h 46508"/>
                <a:gd name="connsiteX1" fmla="*/ 47625 w 46508"/>
                <a:gd name="connsiteY1" fmla="*/ 0 h 46508"/>
                <a:gd name="connsiteX2" fmla="*/ 47625 w 46508"/>
                <a:gd name="connsiteY2" fmla="*/ 47625 h 46508"/>
                <a:gd name="connsiteX3" fmla="*/ 0 w 46508"/>
                <a:gd name="connsiteY3" fmla="*/ 47625 h 4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8" h="46508">
                  <a:moveTo>
                    <a:pt x="0" y="0"/>
                  </a:moveTo>
                  <a:lnTo>
                    <a:pt x="47625" y="0"/>
                  </a:lnTo>
                  <a:lnTo>
                    <a:pt x="47625" y="47625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rgbClr val="000000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851033" y="5631942"/>
              <a:ext cx="475593" cy="560605"/>
            </a:xfrm>
            <a:custGeom>
              <a:avLst/>
              <a:gdLst>
                <a:gd name="connsiteX0" fmla="*/ 1007745 w 1103188"/>
                <a:gd name="connsiteY0" fmla="*/ 1242060 h 1300385"/>
                <a:gd name="connsiteX1" fmla="*/ 1026795 w 1103188"/>
                <a:gd name="connsiteY1" fmla="*/ 1030605 h 1300385"/>
                <a:gd name="connsiteX2" fmla="*/ 1104900 w 1103188"/>
                <a:gd name="connsiteY2" fmla="*/ 1011555 h 1300385"/>
                <a:gd name="connsiteX3" fmla="*/ 1104900 w 1103188"/>
                <a:gd name="connsiteY3" fmla="*/ 0 h 1300385"/>
                <a:gd name="connsiteX4" fmla="*/ 89535 w 1103188"/>
                <a:gd name="connsiteY4" fmla="*/ 0 h 1300385"/>
                <a:gd name="connsiteX5" fmla="*/ 100965 w 1103188"/>
                <a:gd name="connsiteY5" fmla="*/ 11430 h 1300385"/>
                <a:gd name="connsiteX6" fmla="*/ 11430 w 1103188"/>
                <a:gd name="connsiteY6" fmla="*/ 100965 h 1300385"/>
                <a:gd name="connsiteX7" fmla="*/ 0 w 1103188"/>
                <a:gd name="connsiteY7" fmla="*/ 89535 h 1300385"/>
                <a:gd name="connsiteX8" fmla="*/ 0 w 1103188"/>
                <a:gd name="connsiteY8" fmla="*/ 1211580 h 1300385"/>
                <a:gd name="connsiteX9" fmla="*/ 9525 w 1103188"/>
                <a:gd name="connsiteY9" fmla="*/ 1202055 h 1300385"/>
                <a:gd name="connsiteX10" fmla="*/ 99060 w 1103188"/>
                <a:gd name="connsiteY10" fmla="*/ 1291590 h 1300385"/>
                <a:gd name="connsiteX11" fmla="*/ 89535 w 1103188"/>
                <a:gd name="connsiteY11" fmla="*/ 1301115 h 1300385"/>
                <a:gd name="connsiteX12" fmla="*/ 1104900 w 1103188"/>
                <a:gd name="connsiteY12" fmla="*/ 1301115 h 1300385"/>
                <a:gd name="connsiteX13" fmla="*/ 1104900 w 1103188"/>
                <a:gd name="connsiteY13" fmla="*/ 1280160 h 130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03188" h="1300385">
                  <a:moveTo>
                    <a:pt x="1007745" y="1242060"/>
                  </a:moveTo>
                  <a:lnTo>
                    <a:pt x="1026795" y="1030605"/>
                  </a:lnTo>
                  <a:lnTo>
                    <a:pt x="1104900" y="1011555"/>
                  </a:lnTo>
                  <a:lnTo>
                    <a:pt x="1104900" y="0"/>
                  </a:lnTo>
                  <a:lnTo>
                    <a:pt x="89535" y="0"/>
                  </a:lnTo>
                  <a:lnTo>
                    <a:pt x="100965" y="11430"/>
                  </a:lnTo>
                  <a:lnTo>
                    <a:pt x="11430" y="100965"/>
                  </a:lnTo>
                  <a:lnTo>
                    <a:pt x="0" y="89535"/>
                  </a:lnTo>
                  <a:lnTo>
                    <a:pt x="0" y="1211580"/>
                  </a:lnTo>
                  <a:lnTo>
                    <a:pt x="9525" y="1202055"/>
                  </a:lnTo>
                  <a:lnTo>
                    <a:pt x="99060" y="1291590"/>
                  </a:lnTo>
                  <a:lnTo>
                    <a:pt x="89535" y="1301115"/>
                  </a:lnTo>
                  <a:lnTo>
                    <a:pt x="1104900" y="1301115"/>
                  </a:lnTo>
                  <a:lnTo>
                    <a:pt x="1104900" y="1280160"/>
                  </a:lnTo>
                  <a:close/>
                </a:path>
              </a:pathLst>
            </a:custGeom>
            <a:solidFill>
              <a:srgbClr val="FFFFFF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905236" y="5643440"/>
              <a:ext cx="368925" cy="373737"/>
            </a:xfrm>
            <a:custGeom>
              <a:avLst/>
              <a:gdLst>
                <a:gd name="connsiteX0" fmla="*/ 0 w 855761"/>
                <a:gd name="connsiteY0" fmla="*/ 0 h 866923"/>
                <a:gd name="connsiteX1" fmla="*/ 857250 w 855761"/>
                <a:gd name="connsiteY1" fmla="*/ 0 h 866923"/>
                <a:gd name="connsiteX2" fmla="*/ 857250 w 855761"/>
                <a:gd name="connsiteY2" fmla="*/ 868680 h 866923"/>
                <a:gd name="connsiteX3" fmla="*/ 0 w 855761"/>
                <a:gd name="connsiteY3" fmla="*/ 868680 h 866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5761" h="866923">
                  <a:moveTo>
                    <a:pt x="0" y="0"/>
                  </a:moveTo>
                  <a:lnTo>
                    <a:pt x="857250" y="0"/>
                  </a:lnTo>
                  <a:lnTo>
                    <a:pt x="857250" y="868680"/>
                  </a:lnTo>
                  <a:lnTo>
                    <a:pt x="0" y="86868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844463" y="6051605"/>
              <a:ext cx="566220" cy="147570"/>
            </a:xfrm>
            <a:custGeom>
              <a:avLst/>
              <a:gdLst>
                <a:gd name="connsiteX0" fmla="*/ 1314450 w 1313408"/>
                <a:gd name="connsiteY0" fmla="*/ 169545 h 342304"/>
                <a:gd name="connsiteX1" fmla="*/ 1314450 w 1313408"/>
                <a:gd name="connsiteY1" fmla="*/ 169545 h 342304"/>
                <a:gd name="connsiteX2" fmla="*/ 1143000 w 1313408"/>
                <a:gd name="connsiteY2" fmla="*/ 295275 h 342304"/>
                <a:gd name="connsiteX3" fmla="*/ 167640 w 1313408"/>
                <a:gd name="connsiteY3" fmla="*/ 295275 h 342304"/>
                <a:gd name="connsiteX4" fmla="*/ 53340 w 1313408"/>
                <a:gd name="connsiteY4" fmla="*/ 180975 h 342304"/>
                <a:gd name="connsiteX5" fmla="*/ 53340 w 1313408"/>
                <a:gd name="connsiteY5" fmla="*/ 161925 h 342304"/>
                <a:gd name="connsiteX6" fmla="*/ 167640 w 1313408"/>
                <a:gd name="connsiteY6" fmla="*/ 47625 h 342304"/>
                <a:gd name="connsiteX7" fmla="*/ 1143000 w 1313408"/>
                <a:gd name="connsiteY7" fmla="*/ 47625 h 342304"/>
                <a:gd name="connsiteX8" fmla="*/ 1143000 w 1313408"/>
                <a:gd name="connsiteY8" fmla="*/ 0 h 342304"/>
                <a:gd name="connsiteX9" fmla="*/ 171450 w 1313408"/>
                <a:gd name="connsiteY9" fmla="*/ 0 h 342304"/>
                <a:gd name="connsiteX10" fmla="*/ 0 w 1313408"/>
                <a:gd name="connsiteY10" fmla="*/ 171450 h 342304"/>
                <a:gd name="connsiteX11" fmla="*/ 171450 w 1313408"/>
                <a:gd name="connsiteY11" fmla="*/ 342900 h 342304"/>
                <a:gd name="connsiteX12" fmla="*/ 1143000 w 1313408"/>
                <a:gd name="connsiteY12" fmla="*/ 342900 h 342304"/>
                <a:gd name="connsiteX13" fmla="*/ 1143000 w 1313408"/>
                <a:gd name="connsiteY13" fmla="*/ 29527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3408" h="342304">
                  <a:moveTo>
                    <a:pt x="1314450" y="169545"/>
                  </a:moveTo>
                  <a:lnTo>
                    <a:pt x="1314450" y="169545"/>
                  </a:lnTo>
                  <a:close/>
                  <a:moveTo>
                    <a:pt x="1143000" y="295275"/>
                  </a:moveTo>
                  <a:lnTo>
                    <a:pt x="167640" y="295275"/>
                  </a:lnTo>
                  <a:cubicBezTo>
                    <a:pt x="104775" y="295275"/>
                    <a:pt x="53340" y="243840"/>
                    <a:pt x="53340" y="180975"/>
                  </a:cubicBezTo>
                  <a:lnTo>
                    <a:pt x="53340" y="161925"/>
                  </a:lnTo>
                  <a:cubicBezTo>
                    <a:pt x="53340" y="99060"/>
                    <a:pt x="104775" y="47625"/>
                    <a:pt x="167640" y="47625"/>
                  </a:cubicBezTo>
                  <a:lnTo>
                    <a:pt x="1143000" y="47625"/>
                  </a:lnTo>
                  <a:lnTo>
                    <a:pt x="1143000" y="0"/>
                  </a:lnTo>
                  <a:lnTo>
                    <a:pt x="171450" y="0"/>
                  </a:lnTo>
                  <a:cubicBezTo>
                    <a:pt x="76200" y="0"/>
                    <a:pt x="0" y="76200"/>
                    <a:pt x="0" y="171450"/>
                  </a:cubicBezTo>
                  <a:cubicBezTo>
                    <a:pt x="0" y="266700"/>
                    <a:pt x="76200" y="342900"/>
                    <a:pt x="171450" y="342900"/>
                  </a:cubicBezTo>
                  <a:lnTo>
                    <a:pt x="1143000" y="342900"/>
                  </a:lnTo>
                  <a:lnTo>
                    <a:pt x="1143000" y="295275"/>
                  </a:lnTo>
                  <a:close/>
                </a:path>
              </a:pathLst>
            </a:custGeom>
            <a:solidFill>
              <a:srgbClr val="474747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844463" y="5624474"/>
              <a:ext cx="493237" cy="575041"/>
            </a:xfrm>
            <a:custGeom>
              <a:avLst/>
              <a:gdLst>
                <a:gd name="connsiteX0" fmla="*/ 190500 w 1144116"/>
                <a:gd name="connsiteY0" fmla="*/ 45720 h 1333872"/>
                <a:gd name="connsiteX1" fmla="*/ 882015 w 1144116"/>
                <a:gd name="connsiteY1" fmla="*/ 45720 h 1333872"/>
                <a:gd name="connsiteX2" fmla="*/ 882015 w 1144116"/>
                <a:gd name="connsiteY2" fmla="*/ 0 h 1333872"/>
                <a:gd name="connsiteX3" fmla="*/ 975360 w 1144116"/>
                <a:gd name="connsiteY3" fmla="*/ 0 h 1333872"/>
                <a:gd name="connsiteX4" fmla="*/ 173355 w 1144116"/>
                <a:gd name="connsiteY4" fmla="*/ 0 h 1333872"/>
                <a:gd name="connsiteX5" fmla="*/ 0 w 1144116"/>
                <a:gd name="connsiteY5" fmla="*/ 173355 h 1333872"/>
                <a:gd name="connsiteX6" fmla="*/ 0 w 1144116"/>
                <a:gd name="connsiteY6" fmla="*/ 1162050 h 1333872"/>
                <a:gd name="connsiteX7" fmla="*/ 173355 w 1144116"/>
                <a:gd name="connsiteY7" fmla="*/ 1335405 h 1333872"/>
                <a:gd name="connsiteX8" fmla="*/ 192405 w 1144116"/>
                <a:gd name="connsiteY8" fmla="*/ 1335405 h 1333872"/>
                <a:gd name="connsiteX9" fmla="*/ 47625 w 1144116"/>
                <a:gd name="connsiteY9" fmla="*/ 1190625 h 1333872"/>
                <a:gd name="connsiteX10" fmla="*/ 47625 w 1144116"/>
                <a:gd name="connsiteY10" fmla="*/ 188595 h 1333872"/>
                <a:gd name="connsiteX11" fmla="*/ 190500 w 1144116"/>
                <a:gd name="connsiteY11" fmla="*/ 45720 h 1333872"/>
                <a:gd name="connsiteX12" fmla="*/ 1097280 w 1144116"/>
                <a:gd name="connsiteY12" fmla="*/ 255270 h 1333872"/>
                <a:gd name="connsiteX13" fmla="*/ 1144905 w 1144116"/>
                <a:gd name="connsiteY13" fmla="*/ 255270 h 1333872"/>
                <a:gd name="connsiteX14" fmla="*/ 1144905 w 1144116"/>
                <a:gd name="connsiteY14" fmla="*/ 1034415 h 1333872"/>
                <a:gd name="connsiteX15" fmla="*/ 1097280 w 1144116"/>
                <a:gd name="connsiteY15" fmla="*/ 1034415 h 133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4116" h="1333872">
                  <a:moveTo>
                    <a:pt x="190500" y="45720"/>
                  </a:moveTo>
                  <a:lnTo>
                    <a:pt x="882015" y="45720"/>
                  </a:lnTo>
                  <a:lnTo>
                    <a:pt x="882015" y="0"/>
                  </a:lnTo>
                  <a:lnTo>
                    <a:pt x="975360" y="0"/>
                  </a:lnTo>
                  <a:lnTo>
                    <a:pt x="173355" y="0"/>
                  </a:lnTo>
                  <a:cubicBezTo>
                    <a:pt x="78105" y="0"/>
                    <a:pt x="0" y="78105"/>
                    <a:pt x="0" y="173355"/>
                  </a:cubicBezTo>
                  <a:lnTo>
                    <a:pt x="0" y="1162050"/>
                  </a:lnTo>
                  <a:cubicBezTo>
                    <a:pt x="0" y="1257300"/>
                    <a:pt x="78105" y="1335405"/>
                    <a:pt x="173355" y="1335405"/>
                  </a:cubicBezTo>
                  <a:lnTo>
                    <a:pt x="192405" y="1335405"/>
                  </a:lnTo>
                  <a:cubicBezTo>
                    <a:pt x="112395" y="1335405"/>
                    <a:pt x="47625" y="1270635"/>
                    <a:pt x="47625" y="1190625"/>
                  </a:cubicBezTo>
                  <a:lnTo>
                    <a:pt x="47625" y="188595"/>
                  </a:lnTo>
                  <a:cubicBezTo>
                    <a:pt x="45720" y="110490"/>
                    <a:pt x="112395" y="45720"/>
                    <a:pt x="190500" y="45720"/>
                  </a:cubicBezTo>
                  <a:close/>
                  <a:moveTo>
                    <a:pt x="1097280" y="255270"/>
                  </a:moveTo>
                  <a:lnTo>
                    <a:pt x="1144905" y="255270"/>
                  </a:lnTo>
                  <a:lnTo>
                    <a:pt x="1144905" y="1034415"/>
                  </a:lnTo>
                  <a:lnTo>
                    <a:pt x="1097280" y="1034415"/>
                  </a:lnTo>
                  <a:close/>
                </a:path>
              </a:pathLst>
            </a:custGeom>
            <a:solidFill>
              <a:srgbClr val="474747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 userDrawn="1"/>
          </p:nvSpPr>
          <p:spPr>
            <a:xfrm>
              <a:off x="1224393" y="5624427"/>
              <a:ext cx="113561" cy="111895"/>
            </a:xfrm>
            <a:custGeom>
              <a:avLst/>
              <a:gdLst>
                <a:gd name="connsiteX0" fmla="*/ 0 w 260449"/>
                <a:gd name="connsiteY0" fmla="*/ 0 h 256728"/>
                <a:gd name="connsiteX1" fmla="*/ 0 w 260449"/>
                <a:gd name="connsiteY1" fmla="*/ 47625 h 256728"/>
                <a:gd name="connsiteX2" fmla="*/ 215265 w 260449"/>
                <a:gd name="connsiteY2" fmla="*/ 47625 h 256728"/>
                <a:gd name="connsiteX3" fmla="*/ 215265 w 260449"/>
                <a:gd name="connsiteY3" fmla="*/ 257175 h 256728"/>
                <a:gd name="connsiteX4" fmla="*/ 260985 w 260449"/>
                <a:gd name="connsiteY4" fmla="*/ 257175 h 256728"/>
                <a:gd name="connsiteX5" fmla="*/ 260985 w 260449"/>
                <a:gd name="connsiteY5" fmla="*/ 0 h 256728"/>
                <a:gd name="connsiteX0-1" fmla="*/ 0 w 261579"/>
                <a:gd name="connsiteY0-2" fmla="*/ 2374 h 257175"/>
                <a:gd name="connsiteX1-3" fmla="*/ 594 w 261579"/>
                <a:gd name="connsiteY1-4" fmla="*/ 47625 h 257175"/>
                <a:gd name="connsiteX2-5" fmla="*/ 215859 w 261579"/>
                <a:gd name="connsiteY2-6" fmla="*/ 47625 h 257175"/>
                <a:gd name="connsiteX3-7" fmla="*/ 215859 w 261579"/>
                <a:gd name="connsiteY3-8" fmla="*/ 257175 h 257175"/>
                <a:gd name="connsiteX4-9" fmla="*/ 261579 w 261579"/>
                <a:gd name="connsiteY4-10" fmla="*/ 257175 h 257175"/>
                <a:gd name="connsiteX5-11" fmla="*/ 261579 w 261579"/>
                <a:gd name="connsiteY5-12" fmla="*/ 0 h 257175"/>
                <a:gd name="connsiteX6" fmla="*/ 0 w 261579"/>
                <a:gd name="connsiteY6" fmla="*/ 2374 h 257175"/>
                <a:gd name="connsiteX0-13" fmla="*/ 0 w 261579"/>
                <a:gd name="connsiteY0-14" fmla="*/ 0 h 254801"/>
                <a:gd name="connsiteX1-15" fmla="*/ 594 w 261579"/>
                <a:gd name="connsiteY1-16" fmla="*/ 45251 h 254801"/>
                <a:gd name="connsiteX2-17" fmla="*/ 215859 w 261579"/>
                <a:gd name="connsiteY2-18" fmla="*/ 45251 h 254801"/>
                <a:gd name="connsiteX3-19" fmla="*/ 215859 w 261579"/>
                <a:gd name="connsiteY3-20" fmla="*/ 254801 h 254801"/>
                <a:gd name="connsiteX4-21" fmla="*/ 261579 w 261579"/>
                <a:gd name="connsiteY4-22" fmla="*/ 254801 h 254801"/>
                <a:gd name="connsiteX5-23" fmla="*/ 261579 w 261579"/>
                <a:gd name="connsiteY5-24" fmla="*/ 0 h 254801"/>
                <a:gd name="connsiteX6-25" fmla="*/ 0 w 261579"/>
                <a:gd name="connsiteY6-26" fmla="*/ 0 h 254801"/>
                <a:gd name="connsiteX0-27" fmla="*/ 1186 w 262765"/>
                <a:gd name="connsiteY0-28" fmla="*/ 0 h 254801"/>
                <a:gd name="connsiteX1-29" fmla="*/ 0 w 262765"/>
                <a:gd name="connsiteY1-30" fmla="*/ 44658 h 254801"/>
                <a:gd name="connsiteX2-31" fmla="*/ 217045 w 262765"/>
                <a:gd name="connsiteY2-32" fmla="*/ 45251 h 254801"/>
                <a:gd name="connsiteX3-33" fmla="*/ 217045 w 262765"/>
                <a:gd name="connsiteY3-34" fmla="*/ 254801 h 254801"/>
                <a:gd name="connsiteX4-35" fmla="*/ 262765 w 262765"/>
                <a:gd name="connsiteY4-36" fmla="*/ 254801 h 254801"/>
                <a:gd name="connsiteX5-37" fmla="*/ 262765 w 262765"/>
                <a:gd name="connsiteY5-38" fmla="*/ 0 h 254801"/>
                <a:gd name="connsiteX6-39" fmla="*/ 1186 w 262765"/>
                <a:gd name="connsiteY6-40" fmla="*/ 0 h 254801"/>
                <a:gd name="connsiteX0-41" fmla="*/ 114 w 261693"/>
                <a:gd name="connsiteY0-42" fmla="*/ 0 h 254801"/>
                <a:gd name="connsiteX1-43" fmla="*/ 115 w 261693"/>
                <a:gd name="connsiteY1-44" fmla="*/ 45845 h 254801"/>
                <a:gd name="connsiteX2-45" fmla="*/ 215973 w 261693"/>
                <a:gd name="connsiteY2-46" fmla="*/ 45251 h 254801"/>
                <a:gd name="connsiteX3-47" fmla="*/ 215973 w 261693"/>
                <a:gd name="connsiteY3-48" fmla="*/ 254801 h 254801"/>
                <a:gd name="connsiteX4-49" fmla="*/ 261693 w 261693"/>
                <a:gd name="connsiteY4-50" fmla="*/ 254801 h 254801"/>
                <a:gd name="connsiteX5-51" fmla="*/ 261693 w 261693"/>
                <a:gd name="connsiteY5-52" fmla="*/ 0 h 254801"/>
                <a:gd name="connsiteX6-53" fmla="*/ 114 w 261693"/>
                <a:gd name="connsiteY6-54" fmla="*/ 0 h 254801"/>
                <a:gd name="connsiteX0-55" fmla="*/ 114 w 261693"/>
                <a:gd name="connsiteY0-56" fmla="*/ 0 h 254801"/>
                <a:gd name="connsiteX1-57" fmla="*/ 115 w 261693"/>
                <a:gd name="connsiteY1-58" fmla="*/ 44658 h 254801"/>
                <a:gd name="connsiteX2-59" fmla="*/ 215973 w 261693"/>
                <a:gd name="connsiteY2-60" fmla="*/ 45251 h 254801"/>
                <a:gd name="connsiteX3-61" fmla="*/ 215973 w 261693"/>
                <a:gd name="connsiteY3-62" fmla="*/ 254801 h 254801"/>
                <a:gd name="connsiteX4-63" fmla="*/ 261693 w 261693"/>
                <a:gd name="connsiteY4-64" fmla="*/ 254801 h 254801"/>
                <a:gd name="connsiteX5-65" fmla="*/ 261693 w 261693"/>
                <a:gd name="connsiteY5-66" fmla="*/ 0 h 254801"/>
                <a:gd name="connsiteX6-67" fmla="*/ 114 w 261693"/>
                <a:gd name="connsiteY6-68" fmla="*/ 0 h 254801"/>
                <a:gd name="connsiteX0-69" fmla="*/ 114 w 261693"/>
                <a:gd name="connsiteY0-70" fmla="*/ 0 h 254801"/>
                <a:gd name="connsiteX1-71" fmla="*/ 115 w 261693"/>
                <a:gd name="connsiteY1-72" fmla="*/ 45845 h 254801"/>
                <a:gd name="connsiteX2-73" fmla="*/ 215973 w 261693"/>
                <a:gd name="connsiteY2-74" fmla="*/ 45251 h 254801"/>
                <a:gd name="connsiteX3-75" fmla="*/ 215973 w 261693"/>
                <a:gd name="connsiteY3-76" fmla="*/ 254801 h 254801"/>
                <a:gd name="connsiteX4-77" fmla="*/ 261693 w 261693"/>
                <a:gd name="connsiteY4-78" fmla="*/ 254801 h 254801"/>
                <a:gd name="connsiteX5-79" fmla="*/ 261693 w 261693"/>
                <a:gd name="connsiteY5-80" fmla="*/ 0 h 254801"/>
                <a:gd name="connsiteX6-81" fmla="*/ 114 w 261693"/>
                <a:gd name="connsiteY6-82" fmla="*/ 0 h 254801"/>
                <a:gd name="connsiteX0-83" fmla="*/ 114 w 261693"/>
                <a:gd name="connsiteY0-84" fmla="*/ 0 h 254801"/>
                <a:gd name="connsiteX1-85" fmla="*/ 115 w 261693"/>
                <a:gd name="connsiteY1-86" fmla="*/ 45845 h 254801"/>
                <a:gd name="connsiteX2-87" fmla="*/ 215973 w 261693"/>
                <a:gd name="connsiteY2-88" fmla="*/ 45251 h 254801"/>
                <a:gd name="connsiteX3-89" fmla="*/ 215973 w 261693"/>
                <a:gd name="connsiteY3-90" fmla="*/ 254801 h 254801"/>
                <a:gd name="connsiteX4-91" fmla="*/ 261693 w 261693"/>
                <a:gd name="connsiteY4-92" fmla="*/ 254801 h 254801"/>
                <a:gd name="connsiteX5-93" fmla="*/ 261693 w 261693"/>
                <a:gd name="connsiteY5-94" fmla="*/ 0 h 254801"/>
                <a:gd name="connsiteX6-95" fmla="*/ 114 w 261693"/>
                <a:gd name="connsiteY6-96" fmla="*/ 0 h 254801"/>
                <a:gd name="connsiteX0-97" fmla="*/ 114 w 261693"/>
                <a:gd name="connsiteY0-98" fmla="*/ 0 h 254801"/>
                <a:gd name="connsiteX1-99" fmla="*/ 115 w 261693"/>
                <a:gd name="connsiteY1-100" fmla="*/ 44658 h 254801"/>
                <a:gd name="connsiteX2-101" fmla="*/ 215973 w 261693"/>
                <a:gd name="connsiteY2-102" fmla="*/ 45251 h 254801"/>
                <a:gd name="connsiteX3-103" fmla="*/ 215973 w 261693"/>
                <a:gd name="connsiteY3-104" fmla="*/ 254801 h 254801"/>
                <a:gd name="connsiteX4-105" fmla="*/ 261693 w 261693"/>
                <a:gd name="connsiteY4-106" fmla="*/ 254801 h 254801"/>
                <a:gd name="connsiteX5-107" fmla="*/ 261693 w 261693"/>
                <a:gd name="connsiteY5-108" fmla="*/ 0 h 254801"/>
                <a:gd name="connsiteX6-109" fmla="*/ 114 w 261693"/>
                <a:gd name="connsiteY6-110" fmla="*/ 0 h 254801"/>
                <a:gd name="connsiteX0-111" fmla="*/ 593 w 262172"/>
                <a:gd name="connsiteY0-112" fmla="*/ 0 h 254801"/>
                <a:gd name="connsiteX1-113" fmla="*/ 0 w 262172"/>
                <a:gd name="connsiteY1-114" fmla="*/ 47032 h 254801"/>
                <a:gd name="connsiteX2-115" fmla="*/ 216452 w 262172"/>
                <a:gd name="connsiteY2-116" fmla="*/ 45251 h 254801"/>
                <a:gd name="connsiteX3-117" fmla="*/ 216452 w 262172"/>
                <a:gd name="connsiteY3-118" fmla="*/ 254801 h 254801"/>
                <a:gd name="connsiteX4-119" fmla="*/ 262172 w 262172"/>
                <a:gd name="connsiteY4-120" fmla="*/ 254801 h 254801"/>
                <a:gd name="connsiteX5-121" fmla="*/ 262172 w 262172"/>
                <a:gd name="connsiteY5-122" fmla="*/ 0 h 254801"/>
                <a:gd name="connsiteX6-123" fmla="*/ 593 w 262172"/>
                <a:gd name="connsiteY6-124" fmla="*/ 0 h 254801"/>
                <a:gd name="connsiteX0-125" fmla="*/ 593 w 262172"/>
                <a:gd name="connsiteY0-126" fmla="*/ 0 h 254801"/>
                <a:gd name="connsiteX1-127" fmla="*/ 0 w 262172"/>
                <a:gd name="connsiteY1-128" fmla="*/ 47032 h 254801"/>
                <a:gd name="connsiteX2-129" fmla="*/ 216452 w 262172"/>
                <a:gd name="connsiteY2-130" fmla="*/ 45251 h 254801"/>
                <a:gd name="connsiteX3-131" fmla="*/ 216452 w 262172"/>
                <a:gd name="connsiteY3-132" fmla="*/ 254801 h 254801"/>
                <a:gd name="connsiteX4-133" fmla="*/ 262172 w 262172"/>
                <a:gd name="connsiteY4-134" fmla="*/ 254801 h 254801"/>
                <a:gd name="connsiteX5-135" fmla="*/ 262172 w 262172"/>
                <a:gd name="connsiteY5-136" fmla="*/ 0 h 254801"/>
                <a:gd name="connsiteX6-137" fmla="*/ 593 w 262172"/>
                <a:gd name="connsiteY6-138" fmla="*/ 0 h 254801"/>
                <a:gd name="connsiteX0-139" fmla="*/ 593 w 262172"/>
                <a:gd name="connsiteY0-140" fmla="*/ 0 h 254801"/>
                <a:gd name="connsiteX1-141" fmla="*/ 0 w 262172"/>
                <a:gd name="connsiteY1-142" fmla="*/ 45845 h 254801"/>
                <a:gd name="connsiteX2-143" fmla="*/ 216452 w 262172"/>
                <a:gd name="connsiteY2-144" fmla="*/ 45251 h 254801"/>
                <a:gd name="connsiteX3-145" fmla="*/ 216452 w 262172"/>
                <a:gd name="connsiteY3-146" fmla="*/ 254801 h 254801"/>
                <a:gd name="connsiteX4-147" fmla="*/ 262172 w 262172"/>
                <a:gd name="connsiteY4-148" fmla="*/ 254801 h 254801"/>
                <a:gd name="connsiteX5-149" fmla="*/ 262172 w 262172"/>
                <a:gd name="connsiteY5-150" fmla="*/ 0 h 254801"/>
                <a:gd name="connsiteX6-151" fmla="*/ 593 w 262172"/>
                <a:gd name="connsiteY6-152" fmla="*/ 0 h 254801"/>
                <a:gd name="connsiteX0-153" fmla="*/ 593 w 262172"/>
                <a:gd name="connsiteY0-154" fmla="*/ 0 h 254801"/>
                <a:gd name="connsiteX1-155" fmla="*/ 0 w 262172"/>
                <a:gd name="connsiteY1-156" fmla="*/ 45845 h 254801"/>
                <a:gd name="connsiteX2-157" fmla="*/ 216452 w 262172"/>
                <a:gd name="connsiteY2-158" fmla="*/ 45251 h 254801"/>
                <a:gd name="connsiteX3-159" fmla="*/ 216452 w 262172"/>
                <a:gd name="connsiteY3-160" fmla="*/ 254801 h 254801"/>
                <a:gd name="connsiteX4-161" fmla="*/ 262172 w 262172"/>
                <a:gd name="connsiteY4-162" fmla="*/ 254801 h 254801"/>
                <a:gd name="connsiteX5-163" fmla="*/ 262172 w 262172"/>
                <a:gd name="connsiteY5-164" fmla="*/ 0 h 254801"/>
                <a:gd name="connsiteX6-165" fmla="*/ 593 w 262172"/>
                <a:gd name="connsiteY6-166" fmla="*/ 0 h 254801"/>
                <a:gd name="connsiteX0-167" fmla="*/ 593 w 262172"/>
                <a:gd name="connsiteY0-168" fmla="*/ 0 h 257175"/>
                <a:gd name="connsiteX1-169" fmla="*/ 0 w 262172"/>
                <a:gd name="connsiteY1-170" fmla="*/ 45845 h 257175"/>
                <a:gd name="connsiteX2-171" fmla="*/ 216452 w 262172"/>
                <a:gd name="connsiteY2-172" fmla="*/ 45251 h 257175"/>
                <a:gd name="connsiteX3-173" fmla="*/ 216452 w 262172"/>
                <a:gd name="connsiteY3-174" fmla="*/ 257175 h 257175"/>
                <a:gd name="connsiteX4-175" fmla="*/ 262172 w 262172"/>
                <a:gd name="connsiteY4-176" fmla="*/ 254801 h 257175"/>
                <a:gd name="connsiteX5-177" fmla="*/ 262172 w 262172"/>
                <a:gd name="connsiteY5-178" fmla="*/ 0 h 257175"/>
                <a:gd name="connsiteX6-179" fmla="*/ 593 w 262172"/>
                <a:gd name="connsiteY6-180" fmla="*/ 0 h 257175"/>
                <a:gd name="connsiteX0-181" fmla="*/ 593 w 262765"/>
                <a:gd name="connsiteY0-182" fmla="*/ 0 h 259549"/>
                <a:gd name="connsiteX1-183" fmla="*/ 0 w 262765"/>
                <a:gd name="connsiteY1-184" fmla="*/ 45845 h 259549"/>
                <a:gd name="connsiteX2-185" fmla="*/ 216452 w 262765"/>
                <a:gd name="connsiteY2-186" fmla="*/ 45251 h 259549"/>
                <a:gd name="connsiteX3-187" fmla="*/ 216452 w 262765"/>
                <a:gd name="connsiteY3-188" fmla="*/ 257175 h 259549"/>
                <a:gd name="connsiteX4-189" fmla="*/ 262765 w 262765"/>
                <a:gd name="connsiteY4-190" fmla="*/ 259549 h 259549"/>
                <a:gd name="connsiteX5-191" fmla="*/ 262172 w 262765"/>
                <a:gd name="connsiteY5-192" fmla="*/ 0 h 259549"/>
                <a:gd name="connsiteX6-193" fmla="*/ 593 w 262765"/>
                <a:gd name="connsiteY6-194" fmla="*/ 0 h 259549"/>
                <a:gd name="connsiteX0-195" fmla="*/ 593 w 263385"/>
                <a:gd name="connsiteY0-196" fmla="*/ 0 h 259549"/>
                <a:gd name="connsiteX1-197" fmla="*/ 0 w 263385"/>
                <a:gd name="connsiteY1-198" fmla="*/ 45845 h 259549"/>
                <a:gd name="connsiteX2-199" fmla="*/ 216452 w 263385"/>
                <a:gd name="connsiteY2-200" fmla="*/ 45251 h 259549"/>
                <a:gd name="connsiteX3-201" fmla="*/ 216452 w 263385"/>
                <a:gd name="connsiteY3-202" fmla="*/ 257175 h 259549"/>
                <a:gd name="connsiteX4-203" fmla="*/ 262765 w 263385"/>
                <a:gd name="connsiteY4-204" fmla="*/ 259549 h 259549"/>
                <a:gd name="connsiteX5-205" fmla="*/ 263359 w 263385"/>
                <a:gd name="connsiteY5-206" fmla="*/ 0 h 259549"/>
                <a:gd name="connsiteX6-207" fmla="*/ 593 w 263385"/>
                <a:gd name="connsiteY6-208" fmla="*/ 0 h 259549"/>
                <a:gd name="connsiteX0-209" fmla="*/ 593 w 263416"/>
                <a:gd name="connsiteY0-210" fmla="*/ 0 h 259549"/>
                <a:gd name="connsiteX1-211" fmla="*/ 0 w 263416"/>
                <a:gd name="connsiteY1-212" fmla="*/ 45845 h 259549"/>
                <a:gd name="connsiteX2-213" fmla="*/ 216452 w 263416"/>
                <a:gd name="connsiteY2-214" fmla="*/ 45251 h 259549"/>
                <a:gd name="connsiteX3-215" fmla="*/ 216452 w 263416"/>
                <a:gd name="connsiteY3-216" fmla="*/ 257175 h 259549"/>
                <a:gd name="connsiteX4-217" fmla="*/ 263359 w 263416"/>
                <a:gd name="connsiteY4-218" fmla="*/ 259549 h 259549"/>
                <a:gd name="connsiteX5-219" fmla="*/ 263359 w 263416"/>
                <a:gd name="connsiteY5-220" fmla="*/ 0 h 259549"/>
                <a:gd name="connsiteX6-221" fmla="*/ 593 w 263416"/>
                <a:gd name="connsiteY6-222" fmla="*/ 0 h 259549"/>
                <a:gd name="connsiteX0-223" fmla="*/ 593 w 263416"/>
                <a:gd name="connsiteY0-224" fmla="*/ 0 h 259549"/>
                <a:gd name="connsiteX1-225" fmla="*/ 0 w 263416"/>
                <a:gd name="connsiteY1-226" fmla="*/ 45845 h 259549"/>
                <a:gd name="connsiteX2-227" fmla="*/ 216452 w 263416"/>
                <a:gd name="connsiteY2-228" fmla="*/ 45251 h 259549"/>
                <a:gd name="connsiteX3-229" fmla="*/ 216452 w 263416"/>
                <a:gd name="connsiteY3-230" fmla="*/ 257175 h 259549"/>
                <a:gd name="connsiteX4-231" fmla="*/ 263359 w 263416"/>
                <a:gd name="connsiteY4-232" fmla="*/ 259549 h 259549"/>
                <a:gd name="connsiteX5-233" fmla="*/ 263359 w 263416"/>
                <a:gd name="connsiteY5-234" fmla="*/ 0 h 259549"/>
                <a:gd name="connsiteX6-235" fmla="*/ 593 w 263416"/>
                <a:gd name="connsiteY6-236" fmla="*/ 0 h 2595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25" y="connsiteY6-26"/>
                </a:cxn>
              </a:cxnLst>
              <a:rect l="l" t="t" r="r" b="b"/>
              <a:pathLst>
                <a:path w="263416" h="259549">
                  <a:moveTo>
                    <a:pt x="593" y="0"/>
                  </a:moveTo>
                  <a:cubicBezTo>
                    <a:pt x="198" y="14886"/>
                    <a:pt x="395" y="30959"/>
                    <a:pt x="0" y="45845"/>
                  </a:cubicBezTo>
                  <a:lnTo>
                    <a:pt x="216452" y="45251"/>
                  </a:lnTo>
                  <a:lnTo>
                    <a:pt x="216452" y="257175"/>
                  </a:lnTo>
                  <a:lnTo>
                    <a:pt x="263359" y="259549"/>
                  </a:lnTo>
                  <a:cubicBezTo>
                    <a:pt x="263161" y="173033"/>
                    <a:pt x="263557" y="86516"/>
                    <a:pt x="263359" y="0"/>
                  </a:cubicBezTo>
                  <a:lnTo>
                    <a:pt x="593" y="0"/>
                  </a:lnTo>
                  <a:close/>
                </a:path>
              </a:pathLst>
            </a:custGeom>
            <a:solidFill>
              <a:srgbClr val="474747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011179" y="6096775"/>
              <a:ext cx="274288" cy="56943"/>
            </a:xfrm>
            <a:custGeom>
              <a:avLst/>
              <a:gdLst>
                <a:gd name="connsiteX0" fmla="*/ 0 w 636240"/>
                <a:gd name="connsiteY0" fmla="*/ 0 h 132084"/>
                <a:gd name="connsiteX1" fmla="*/ 636270 w 636240"/>
                <a:gd name="connsiteY1" fmla="*/ 0 h 132084"/>
                <a:gd name="connsiteX2" fmla="*/ 636270 w 636240"/>
                <a:gd name="connsiteY2" fmla="*/ 47625 h 132084"/>
                <a:gd name="connsiteX3" fmla="*/ 0 w 636240"/>
                <a:gd name="connsiteY3" fmla="*/ 47625 h 132084"/>
                <a:gd name="connsiteX4" fmla="*/ 262890 w 636240"/>
                <a:gd name="connsiteY4" fmla="*/ 85725 h 132084"/>
                <a:gd name="connsiteX5" fmla="*/ 636270 w 636240"/>
                <a:gd name="connsiteY5" fmla="*/ 85725 h 132084"/>
                <a:gd name="connsiteX6" fmla="*/ 636270 w 636240"/>
                <a:gd name="connsiteY6" fmla="*/ 133350 h 132084"/>
                <a:gd name="connsiteX7" fmla="*/ 262890 w 636240"/>
                <a:gd name="connsiteY7" fmla="*/ 133350 h 13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6240" h="132084">
                  <a:moveTo>
                    <a:pt x="0" y="0"/>
                  </a:moveTo>
                  <a:lnTo>
                    <a:pt x="636270" y="0"/>
                  </a:lnTo>
                  <a:lnTo>
                    <a:pt x="636270" y="47625"/>
                  </a:lnTo>
                  <a:lnTo>
                    <a:pt x="0" y="47625"/>
                  </a:lnTo>
                  <a:close/>
                  <a:moveTo>
                    <a:pt x="262890" y="85725"/>
                  </a:moveTo>
                  <a:lnTo>
                    <a:pt x="636270" y="85725"/>
                  </a:lnTo>
                  <a:lnTo>
                    <a:pt x="636270" y="133350"/>
                  </a:lnTo>
                  <a:lnTo>
                    <a:pt x="262890" y="133350"/>
                  </a:lnTo>
                  <a:close/>
                </a:path>
              </a:pathLst>
            </a:custGeom>
            <a:solidFill>
              <a:srgbClr val="474747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1273161" y="6051605"/>
              <a:ext cx="64161" cy="147570"/>
            </a:xfrm>
            <a:custGeom>
              <a:avLst/>
              <a:gdLst>
                <a:gd name="connsiteX0" fmla="*/ 40005 w 148828"/>
                <a:gd name="connsiteY0" fmla="*/ 171450 h 342304"/>
                <a:gd name="connsiteX1" fmla="*/ 150495 w 148828"/>
                <a:gd name="connsiteY1" fmla="*/ 26670 h 342304"/>
                <a:gd name="connsiteX2" fmla="*/ 150495 w 148828"/>
                <a:gd name="connsiteY2" fmla="*/ 0 h 342304"/>
                <a:gd name="connsiteX3" fmla="*/ 0 w 148828"/>
                <a:gd name="connsiteY3" fmla="*/ 171450 h 342304"/>
                <a:gd name="connsiteX4" fmla="*/ 150495 w 148828"/>
                <a:gd name="connsiteY4" fmla="*/ 342900 h 342304"/>
                <a:gd name="connsiteX5" fmla="*/ 150495 w 148828"/>
                <a:gd name="connsiteY5" fmla="*/ 316230 h 342304"/>
                <a:gd name="connsiteX6" fmla="*/ 40005 w 148828"/>
                <a:gd name="connsiteY6" fmla="*/ 171450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828" h="342304">
                  <a:moveTo>
                    <a:pt x="40005" y="171450"/>
                  </a:moveTo>
                  <a:cubicBezTo>
                    <a:pt x="40005" y="74295"/>
                    <a:pt x="104775" y="40005"/>
                    <a:pt x="150495" y="26670"/>
                  </a:cubicBezTo>
                  <a:lnTo>
                    <a:pt x="150495" y="0"/>
                  </a:lnTo>
                  <a:cubicBezTo>
                    <a:pt x="150495" y="0"/>
                    <a:pt x="0" y="7620"/>
                    <a:pt x="0" y="171450"/>
                  </a:cubicBezTo>
                  <a:cubicBezTo>
                    <a:pt x="0" y="337185"/>
                    <a:pt x="150495" y="342900"/>
                    <a:pt x="150495" y="342900"/>
                  </a:cubicBezTo>
                  <a:lnTo>
                    <a:pt x="150495" y="316230"/>
                  </a:lnTo>
                  <a:cubicBezTo>
                    <a:pt x="104775" y="302895"/>
                    <a:pt x="40005" y="268605"/>
                    <a:pt x="40005" y="171450"/>
                  </a:cubicBezTo>
                  <a:close/>
                </a:path>
              </a:pathLst>
            </a:custGeom>
            <a:solidFill>
              <a:srgbClr val="474747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0" name="图形 2" descr="烧杯"/>
          <p:cNvGrpSpPr/>
          <p:nvPr userDrawn="1"/>
        </p:nvGrpSpPr>
        <p:grpSpPr>
          <a:xfrm rot="68655">
            <a:off x="11429128" y="6206952"/>
            <a:ext cx="120812" cy="120812"/>
            <a:chOff x="5638800" y="2971800"/>
            <a:chExt cx="914400" cy="914400"/>
          </a:xfrm>
          <a:noFill/>
        </p:grpSpPr>
        <p:sp>
          <p:nvSpPr>
            <p:cNvPr id="21" name="任意多边形: 形状 20"/>
            <p:cNvSpPr/>
            <p:nvPr/>
          </p:nvSpPr>
          <p:spPr>
            <a:xfrm>
              <a:off x="5962650" y="3124200"/>
              <a:ext cx="114300" cy="114300"/>
            </a:xfrm>
            <a:custGeom>
              <a:avLst/>
              <a:gdLst>
                <a:gd name="connsiteX0" fmla="*/ 114300 w 114300"/>
                <a:gd name="connsiteY0" fmla="*/ 57150 h 114300"/>
                <a:gd name="connsiteX1" fmla="*/ 57150 w 114300"/>
                <a:gd name="connsiteY1" fmla="*/ 114300 h 114300"/>
                <a:gd name="connsiteX2" fmla="*/ 0 w 114300"/>
                <a:gd name="connsiteY2" fmla="*/ 57150 h 114300"/>
                <a:gd name="connsiteX3" fmla="*/ 57150 w 114300"/>
                <a:gd name="connsiteY3" fmla="*/ 0 h 114300"/>
                <a:gd name="connsiteX4" fmla="*/ 114300 w 114300"/>
                <a:gd name="connsiteY4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4300" y="57150"/>
                  </a:moveTo>
                  <a:cubicBezTo>
                    <a:pt x="114300" y="88713"/>
                    <a:pt x="88713" y="114300"/>
                    <a:pt x="57150" y="114300"/>
                  </a:cubicBezTo>
                  <a:cubicBezTo>
                    <a:pt x="25587" y="114300"/>
                    <a:pt x="0" y="88713"/>
                    <a:pt x="0" y="57150"/>
                  </a:cubicBezTo>
                  <a:cubicBezTo>
                    <a:pt x="0" y="25587"/>
                    <a:pt x="25587" y="0"/>
                    <a:pt x="57150" y="0"/>
                  </a:cubicBezTo>
                  <a:cubicBezTo>
                    <a:pt x="88713" y="0"/>
                    <a:pt x="114300" y="25587"/>
                    <a:pt x="114300" y="5715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5962650" y="3009900"/>
              <a:ext cx="57150" cy="5715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6124575" y="3181350"/>
              <a:ext cx="57150" cy="5715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6134100" y="3048000"/>
              <a:ext cx="76200" cy="76200"/>
            </a:xfrm>
            <a:custGeom>
              <a:avLst/>
              <a:gdLst>
                <a:gd name="connsiteX0" fmla="*/ 76200 w 76200"/>
                <a:gd name="connsiteY0" fmla="*/ 38100 h 76200"/>
                <a:gd name="connsiteX1" fmla="*/ 38100 w 76200"/>
                <a:gd name="connsiteY1" fmla="*/ 76200 h 76200"/>
                <a:gd name="connsiteX2" fmla="*/ 0 w 76200"/>
                <a:gd name="connsiteY2" fmla="*/ 38100 h 76200"/>
                <a:gd name="connsiteX3" fmla="*/ 38100 w 76200"/>
                <a:gd name="connsiteY3" fmla="*/ 0 h 76200"/>
                <a:gd name="connsiteX4" fmla="*/ 76200 w 76200"/>
                <a:gd name="connsiteY4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5829767" y="3267075"/>
              <a:ext cx="523875" cy="581025"/>
            </a:xfrm>
            <a:custGeom>
              <a:avLst/>
              <a:gdLst>
                <a:gd name="connsiteX0" fmla="*/ 531981 w 523875"/>
                <a:gd name="connsiteY0" fmla="*/ 14288 h 581025"/>
                <a:gd name="connsiteX1" fmla="*/ 513883 w 523875"/>
                <a:gd name="connsiteY1" fmla="*/ 0 h 581025"/>
                <a:gd name="connsiteX2" fmla="*/ 18583 w 523875"/>
                <a:gd name="connsiteY2" fmla="*/ 0 h 581025"/>
                <a:gd name="connsiteX3" fmla="*/ 485 w 523875"/>
                <a:gd name="connsiteY3" fmla="*/ 14288 h 581025"/>
                <a:gd name="connsiteX4" fmla="*/ 10010 w 523875"/>
                <a:gd name="connsiteY4" fmla="*/ 35243 h 581025"/>
                <a:gd name="connsiteX5" fmla="*/ 38585 w 523875"/>
                <a:gd name="connsiteY5" fmla="*/ 85725 h 581025"/>
                <a:gd name="connsiteX6" fmla="*/ 38585 w 523875"/>
                <a:gd name="connsiteY6" fmla="*/ 523875 h 581025"/>
                <a:gd name="connsiteX7" fmla="*/ 95735 w 523875"/>
                <a:gd name="connsiteY7" fmla="*/ 581025 h 581025"/>
                <a:gd name="connsiteX8" fmla="*/ 438635 w 523875"/>
                <a:gd name="connsiteY8" fmla="*/ 581025 h 581025"/>
                <a:gd name="connsiteX9" fmla="*/ 495785 w 523875"/>
                <a:gd name="connsiteY9" fmla="*/ 523875 h 581025"/>
                <a:gd name="connsiteX10" fmla="*/ 495785 w 523875"/>
                <a:gd name="connsiteY10" fmla="*/ 85725 h 581025"/>
                <a:gd name="connsiteX11" fmla="*/ 523408 w 523875"/>
                <a:gd name="connsiteY11" fmla="*/ 36195 h 581025"/>
                <a:gd name="connsiteX12" fmla="*/ 531981 w 523875"/>
                <a:gd name="connsiteY12" fmla="*/ 14288 h 581025"/>
                <a:gd name="connsiteX13" fmla="*/ 399583 w 523875"/>
                <a:gd name="connsiteY13" fmla="*/ 504825 h 581025"/>
                <a:gd name="connsiteX14" fmla="*/ 285283 w 523875"/>
                <a:gd name="connsiteY14" fmla="*/ 504825 h 581025"/>
                <a:gd name="connsiteX15" fmla="*/ 285283 w 523875"/>
                <a:gd name="connsiteY15" fmla="*/ 466725 h 581025"/>
                <a:gd name="connsiteX16" fmla="*/ 399583 w 523875"/>
                <a:gd name="connsiteY16" fmla="*/ 466725 h 581025"/>
                <a:gd name="connsiteX17" fmla="*/ 399583 w 523875"/>
                <a:gd name="connsiteY17" fmla="*/ 504825 h 581025"/>
                <a:gd name="connsiteX18" fmla="*/ 399583 w 523875"/>
                <a:gd name="connsiteY18" fmla="*/ 428625 h 581025"/>
                <a:gd name="connsiteX19" fmla="*/ 285283 w 523875"/>
                <a:gd name="connsiteY19" fmla="*/ 428625 h 581025"/>
                <a:gd name="connsiteX20" fmla="*/ 285283 w 523875"/>
                <a:gd name="connsiteY20" fmla="*/ 390525 h 581025"/>
                <a:gd name="connsiteX21" fmla="*/ 399583 w 523875"/>
                <a:gd name="connsiteY21" fmla="*/ 390525 h 581025"/>
                <a:gd name="connsiteX22" fmla="*/ 399583 w 523875"/>
                <a:gd name="connsiteY22" fmla="*/ 428625 h 581025"/>
                <a:gd name="connsiteX23" fmla="*/ 399583 w 523875"/>
                <a:gd name="connsiteY23" fmla="*/ 352425 h 581025"/>
                <a:gd name="connsiteX24" fmla="*/ 285283 w 523875"/>
                <a:gd name="connsiteY24" fmla="*/ 352425 h 581025"/>
                <a:gd name="connsiteX25" fmla="*/ 285283 w 523875"/>
                <a:gd name="connsiteY25" fmla="*/ 314325 h 581025"/>
                <a:gd name="connsiteX26" fmla="*/ 399583 w 523875"/>
                <a:gd name="connsiteY26" fmla="*/ 314325 h 581025"/>
                <a:gd name="connsiteX27" fmla="*/ 399583 w 523875"/>
                <a:gd name="connsiteY27" fmla="*/ 352425 h 581025"/>
                <a:gd name="connsiteX28" fmla="*/ 399583 w 523875"/>
                <a:gd name="connsiteY28" fmla="*/ 276225 h 581025"/>
                <a:gd name="connsiteX29" fmla="*/ 285283 w 523875"/>
                <a:gd name="connsiteY29" fmla="*/ 276225 h 581025"/>
                <a:gd name="connsiteX30" fmla="*/ 285283 w 523875"/>
                <a:gd name="connsiteY30" fmla="*/ 238125 h 581025"/>
                <a:gd name="connsiteX31" fmla="*/ 399583 w 523875"/>
                <a:gd name="connsiteY31" fmla="*/ 238125 h 581025"/>
                <a:gd name="connsiteX32" fmla="*/ 399583 w 523875"/>
                <a:gd name="connsiteY32" fmla="*/ 276225 h 581025"/>
                <a:gd name="connsiteX33" fmla="*/ 399583 w 523875"/>
                <a:gd name="connsiteY33" fmla="*/ 200025 h 581025"/>
                <a:gd name="connsiteX34" fmla="*/ 285283 w 523875"/>
                <a:gd name="connsiteY34" fmla="*/ 200025 h 581025"/>
                <a:gd name="connsiteX35" fmla="*/ 285283 w 523875"/>
                <a:gd name="connsiteY35" fmla="*/ 161925 h 581025"/>
                <a:gd name="connsiteX36" fmla="*/ 399583 w 523875"/>
                <a:gd name="connsiteY36" fmla="*/ 161925 h 581025"/>
                <a:gd name="connsiteX37" fmla="*/ 399583 w 523875"/>
                <a:gd name="connsiteY37" fmla="*/ 200025 h 581025"/>
                <a:gd name="connsiteX38" fmla="*/ 456733 w 523875"/>
                <a:gd name="connsiteY38" fmla="*/ 85725 h 581025"/>
                <a:gd name="connsiteX39" fmla="*/ 456733 w 523875"/>
                <a:gd name="connsiteY39" fmla="*/ 103823 h 581025"/>
                <a:gd name="connsiteX40" fmla="*/ 332908 w 523875"/>
                <a:gd name="connsiteY40" fmla="*/ 76200 h 581025"/>
                <a:gd name="connsiteX41" fmla="*/ 217655 w 523875"/>
                <a:gd name="connsiteY41" fmla="*/ 93345 h 581025"/>
                <a:gd name="connsiteX42" fmla="*/ 75733 w 523875"/>
                <a:gd name="connsiteY42" fmla="*/ 114300 h 581025"/>
                <a:gd name="connsiteX43" fmla="*/ 75733 w 523875"/>
                <a:gd name="connsiteY43" fmla="*/ 85725 h 581025"/>
                <a:gd name="connsiteX44" fmla="*/ 63350 w 523875"/>
                <a:gd name="connsiteY44" fmla="*/ 38100 h 581025"/>
                <a:gd name="connsiteX45" fmla="*/ 469116 w 523875"/>
                <a:gd name="connsiteY45" fmla="*/ 38100 h 581025"/>
                <a:gd name="connsiteX46" fmla="*/ 456733 w 523875"/>
                <a:gd name="connsiteY46" fmla="*/ 85725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23875" h="581025">
                  <a:moveTo>
                    <a:pt x="531981" y="14288"/>
                  </a:moveTo>
                  <a:cubicBezTo>
                    <a:pt x="530075" y="5715"/>
                    <a:pt x="522455" y="0"/>
                    <a:pt x="513883" y="0"/>
                  </a:cubicBezTo>
                  <a:lnTo>
                    <a:pt x="18583" y="0"/>
                  </a:lnTo>
                  <a:cubicBezTo>
                    <a:pt x="10010" y="0"/>
                    <a:pt x="2390" y="5715"/>
                    <a:pt x="485" y="14288"/>
                  </a:cubicBezTo>
                  <a:cubicBezTo>
                    <a:pt x="-1420" y="22860"/>
                    <a:pt x="2390" y="31432"/>
                    <a:pt x="10010" y="35243"/>
                  </a:cubicBezTo>
                  <a:cubicBezTo>
                    <a:pt x="10010" y="35243"/>
                    <a:pt x="38585" y="51435"/>
                    <a:pt x="38585" y="85725"/>
                  </a:cubicBezTo>
                  <a:lnTo>
                    <a:pt x="38585" y="523875"/>
                  </a:lnTo>
                  <a:cubicBezTo>
                    <a:pt x="38585" y="555308"/>
                    <a:pt x="64303" y="581025"/>
                    <a:pt x="95735" y="581025"/>
                  </a:cubicBezTo>
                  <a:lnTo>
                    <a:pt x="438635" y="581025"/>
                  </a:lnTo>
                  <a:cubicBezTo>
                    <a:pt x="470068" y="581025"/>
                    <a:pt x="495785" y="555308"/>
                    <a:pt x="495785" y="523875"/>
                  </a:cubicBezTo>
                  <a:lnTo>
                    <a:pt x="495785" y="85725"/>
                  </a:lnTo>
                  <a:cubicBezTo>
                    <a:pt x="495785" y="51435"/>
                    <a:pt x="522455" y="36195"/>
                    <a:pt x="523408" y="36195"/>
                  </a:cubicBezTo>
                  <a:cubicBezTo>
                    <a:pt x="530075" y="31432"/>
                    <a:pt x="534838" y="22860"/>
                    <a:pt x="531981" y="14288"/>
                  </a:cubicBezTo>
                  <a:close/>
                  <a:moveTo>
                    <a:pt x="399583" y="504825"/>
                  </a:moveTo>
                  <a:lnTo>
                    <a:pt x="285283" y="504825"/>
                  </a:lnTo>
                  <a:lnTo>
                    <a:pt x="285283" y="466725"/>
                  </a:lnTo>
                  <a:lnTo>
                    <a:pt x="399583" y="466725"/>
                  </a:lnTo>
                  <a:lnTo>
                    <a:pt x="399583" y="504825"/>
                  </a:lnTo>
                  <a:close/>
                  <a:moveTo>
                    <a:pt x="399583" y="428625"/>
                  </a:moveTo>
                  <a:lnTo>
                    <a:pt x="285283" y="428625"/>
                  </a:lnTo>
                  <a:lnTo>
                    <a:pt x="285283" y="390525"/>
                  </a:lnTo>
                  <a:lnTo>
                    <a:pt x="399583" y="390525"/>
                  </a:lnTo>
                  <a:lnTo>
                    <a:pt x="399583" y="428625"/>
                  </a:lnTo>
                  <a:close/>
                  <a:moveTo>
                    <a:pt x="399583" y="352425"/>
                  </a:moveTo>
                  <a:lnTo>
                    <a:pt x="285283" y="352425"/>
                  </a:lnTo>
                  <a:lnTo>
                    <a:pt x="285283" y="314325"/>
                  </a:lnTo>
                  <a:lnTo>
                    <a:pt x="399583" y="314325"/>
                  </a:lnTo>
                  <a:lnTo>
                    <a:pt x="399583" y="352425"/>
                  </a:lnTo>
                  <a:close/>
                  <a:moveTo>
                    <a:pt x="399583" y="276225"/>
                  </a:moveTo>
                  <a:lnTo>
                    <a:pt x="285283" y="276225"/>
                  </a:lnTo>
                  <a:lnTo>
                    <a:pt x="285283" y="238125"/>
                  </a:lnTo>
                  <a:lnTo>
                    <a:pt x="399583" y="238125"/>
                  </a:lnTo>
                  <a:lnTo>
                    <a:pt x="399583" y="276225"/>
                  </a:lnTo>
                  <a:close/>
                  <a:moveTo>
                    <a:pt x="399583" y="200025"/>
                  </a:moveTo>
                  <a:lnTo>
                    <a:pt x="285283" y="200025"/>
                  </a:lnTo>
                  <a:lnTo>
                    <a:pt x="285283" y="161925"/>
                  </a:lnTo>
                  <a:lnTo>
                    <a:pt x="399583" y="161925"/>
                  </a:lnTo>
                  <a:lnTo>
                    <a:pt x="399583" y="200025"/>
                  </a:lnTo>
                  <a:close/>
                  <a:moveTo>
                    <a:pt x="456733" y="85725"/>
                  </a:moveTo>
                  <a:lnTo>
                    <a:pt x="456733" y="103823"/>
                  </a:lnTo>
                  <a:cubicBezTo>
                    <a:pt x="427205" y="92393"/>
                    <a:pt x="379580" y="76200"/>
                    <a:pt x="332908" y="76200"/>
                  </a:cubicBezTo>
                  <a:cubicBezTo>
                    <a:pt x="281473" y="76200"/>
                    <a:pt x="250040" y="84773"/>
                    <a:pt x="217655" y="93345"/>
                  </a:cubicBezTo>
                  <a:cubicBezTo>
                    <a:pt x="182413" y="102870"/>
                    <a:pt x="145265" y="112395"/>
                    <a:pt x="75733" y="114300"/>
                  </a:cubicBezTo>
                  <a:lnTo>
                    <a:pt x="75733" y="85725"/>
                  </a:lnTo>
                  <a:cubicBezTo>
                    <a:pt x="75733" y="66675"/>
                    <a:pt x="70018" y="50482"/>
                    <a:pt x="63350" y="38100"/>
                  </a:cubicBezTo>
                  <a:lnTo>
                    <a:pt x="469116" y="38100"/>
                  </a:lnTo>
                  <a:cubicBezTo>
                    <a:pt x="462448" y="50482"/>
                    <a:pt x="456733" y="66675"/>
                    <a:pt x="456733" y="8572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/>
          <p:cNvSpPr/>
          <p:nvPr userDrawn="1"/>
        </p:nvSpPr>
        <p:spPr>
          <a:xfrm rot="10800000" flipV="1">
            <a:off x="695324" y="502711"/>
            <a:ext cx="558099" cy="512266"/>
          </a:xfrm>
          <a:prstGeom prst="roundRect">
            <a:avLst>
              <a:gd name="adj" fmla="val 10724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占位符 56"/>
          <p:cNvSpPr>
            <a:spLocks noGrp="1"/>
          </p:cNvSpPr>
          <p:nvPr>
            <p:ph type="body" sz="quarter" idx="11" hasCustomPrompt="1"/>
          </p:nvPr>
        </p:nvSpPr>
        <p:spPr>
          <a:xfrm>
            <a:off x="964011" y="1119259"/>
            <a:ext cx="954107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200" b="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marL="228600" lvl="0" indent="-228600" algn="ctr"/>
            <a:r>
              <a:rPr lang="zh-CN" altLang="en-US"/>
              <a:t>输入标题</a:t>
            </a:r>
          </a:p>
        </p:txBody>
      </p:sp>
      <p:sp>
        <p:nvSpPr>
          <p:cNvPr id="35" name="椭圆 34"/>
          <p:cNvSpPr/>
          <p:nvPr userDrawn="1"/>
        </p:nvSpPr>
        <p:spPr>
          <a:xfrm>
            <a:off x="764461" y="731298"/>
            <a:ext cx="222342" cy="22234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0" hasCustomPrompt="1"/>
          </p:nvPr>
        </p:nvSpPr>
        <p:spPr>
          <a:xfrm>
            <a:off x="875632" y="556153"/>
            <a:ext cx="1792010" cy="553581"/>
          </a:xfrm>
          <a:prstGeom prst="roundRect">
            <a:avLst>
              <a:gd name="adj" fmla="val 9943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800" b="1" spc="300" dirty="0" smtClean="0">
                <a:gradFill>
                  <a:gsLst>
                    <a:gs pos="0">
                      <a:schemeClr val="accent1">
                        <a:lumMod val="30000"/>
                      </a:schemeClr>
                    </a:gs>
                    <a:gs pos="100000">
                      <a:schemeClr val="accent1">
                        <a:lumMod val="30000"/>
                      </a:schemeClr>
                    </a:gs>
                  </a:gsLst>
                  <a:lin ang="5400000" scaled="1"/>
                </a:gradFill>
                <a:effectLst/>
              </a:defRPr>
            </a:lvl1pPr>
          </a:lstStyle>
          <a:p>
            <a:pPr marL="228600" lvl="0" indent="-228600" algn="ctr"/>
            <a:r>
              <a:rPr lang="zh-CN" altLang="en-US"/>
              <a:t>输入标题</a:t>
            </a: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11086704" y="858553"/>
            <a:ext cx="482824" cy="217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800" b="0" i="0"/>
              <a:t>LOGO</a:t>
            </a:r>
            <a:endParaRPr lang="zh-CN" altLang="en-US" sz="800" b="0" i="0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66698" y="613380"/>
            <a:ext cx="322836" cy="322836"/>
          </a:xfrm>
          <a:prstGeom prst="rect">
            <a:avLst/>
          </a:prstGeom>
        </p:spPr>
      </p:pic>
      <p:sp>
        <p:nvSpPr>
          <p:cNvPr id="3" name="媒体占位符 2"/>
          <p:cNvSpPr>
            <a:spLocks noGrp="1"/>
          </p:cNvSpPr>
          <p:nvPr>
            <p:ph type="media" sz="quarter" idx="12"/>
          </p:nvPr>
        </p:nvSpPr>
        <p:spPr>
          <a:xfrm>
            <a:off x="704178" y="1387316"/>
            <a:ext cx="8982748" cy="4921408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11270870" y="6090061"/>
            <a:ext cx="437328" cy="43732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 userDrawn="1"/>
        </p:nvGrpSpPr>
        <p:grpSpPr>
          <a:xfrm>
            <a:off x="11382783" y="6184195"/>
            <a:ext cx="243146" cy="246954"/>
            <a:chOff x="844463" y="5624427"/>
            <a:chExt cx="566220" cy="575088"/>
          </a:xfrm>
        </p:grpSpPr>
        <p:sp>
          <p:nvSpPr>
            <p:cNvPr id="28" name="任意多边形: 形状 27"/>
            <p:cNvSpPr/>
            <p:nvPr/>
          </p:nvSpPr>
          <p:spPr>
            <a:xfrm>
              <a:off x="1053884" y="5656580"/>
              <a:ext cx="20050" cy="20050"/>
            </a:xfrm>
            <a:custGeom>
              <a:avLst/>
              <a:gdLst>
                <a:gd name="connsiteX0" fmla="*/ 0 w 46508"/>
                <a:gd name="connsiteY0" fmla="*/ 0 h 46508"/>
                <a:gd name="connsiteX1" fmla="*/ 47625 w 46508"/>
                <a:gd name="connsiteY1" fmla="*/ 0 h 46508"/>
                <a:gd name="connsiteX2" fmla="*/ 47625 w 46508"/>
                <a:gd name="connsiteY2" fmla="*/ 47625 h 46508"/>
                <a:gd name="connsiteX3" fmla="*/ 0 w 46508"/>
                <a:gd name="connsiteY3" fmla="*/ 47625 h 4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8" h="46508">
                  <a:moveTo>
                    <a:pt x="0" y="0"/>
                  </a:moveTo>
                  <a:lnTo>
                    <a:pt x="47625" y="0"/>
                  </a:lnTo>
                  <a:lnTo>
                    <a:pt x="47625" y="47625"/>
                  </a:lnTo>
                  <a:lnTo>
                    <a:pt x="0" y="47625"/>
                  </a:lnTo>
                  <a:close/>
                </a:path>
              </a:pathLst>
            </a:custGeom>
            <a:solidFill>
              <a:srgbClr val="000000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851033" y="5631942"/>
              <a:ext cx="475593" cy="560605"/>
            </a:xfrm>
            <a:custGeom>
              <a:avLst/>
              <a:gdLst>
                <a:gd name="connsiteX0" fmla="*/ 1007745 w 1103188"/>
                <a:gd name="connsiteY0" fmla="*/ 1242060 h 1300385"/>
                <a:gd name="connsiteX1" fmla="*/ 1026795 w 1103188"/>
                <a:gd name="connsiteY1" fmla="*/ 1030605 h 1300385"/>
                <a:gd name="connsiteX2" fmla="*/ 1104900 w 1103188"/>
                <a:gd name="connsiteY2" fmla="*/ 1011555 h 1300385"/>
                <a:gd name="connsiteX3" fmla="*/ 1104900 w 1103188"/>
                <a:gd name="connsiteY3" fmla="*/ 0 h 1300385"/>
                <a:gd name="connsiteX4" fmla="*/ 89535 w 1103188"/>
                <a:gd name="connsiteY4" fmla="*/ 0 h 1300385"/>
                <a:gd name="connsiteX5" fmla="*/ 100965 w 1103188"/>
                <a:gd name="connsiteY5" fmla="*/ 11430 h 1300385"/>
                <a:gd name="connsiteX6" fmla="*/ 11430 w 1103188"/>
                <a:gd name="connsiteY6" fmla="*/ 100965 h 1300385"/>
                <a:gd name="connsiteX7" fmla="*/ 0 w 1103188"/>
                <a:gd name="connsiteY7" fmla="*/ 89535 h 1300385"/>
                <a:gd name="connsiteX8" fmla="*/ 0 w 1103188"/>
                <a:gd name="connsiteY8" fmla="*/ 1211580 h 1300385"/>
                <a:gd name="connsiteX9" fmla="*/ 9525 w 1103188"/>
                <a:gd name="connsiteY9" fmla="*/ 1202055 h 1300385"/>
                <a:gd name="connsiteX10" fmla="*/ 99060 w 1103188"/>
                <a:gd name="connsiteY10" fmla="*/ 1291590 h 1300385"/>
                <a:gd name="connsiteX11" fmla="*/ 89535 w 1103188"/>
                <a:gd name="connsiteY11" fmla="*/ 1301115 h 1300385"/>
                <a:gd name="connsiteX12" fmla="*/ 1104900 w 1103188"/>
                <a:gd name="connsiteY12" fmla="*/ 1301115 h 1300385"/>
                <a:gd name="connsiteX13" fmla="*/ 1104900 w 1103188"/>
                <a:gd name="connsiteY13" fmla="*/ 1280160 h 130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03188" h="1300385">
                  <a:moveTo>
                    <a:pt x="1007745" y="1242060"/>
                  </a:moveTo>
                  <a:lnTo>
                    <a:pt x="1026795" y="1030605"/>
                  </a:lnTo>
                  <a:lnTo>
                    <a:pt x="1104900" y="1011555"/>
                  </a:lnTo>
                  <a:lnTo>
                    <a:pt x="1104900" y="0"/>
                  </a:lnTo>
                  <a:lnTo>
                    <a:pt x="89535" y="0"/>
                  </a:lnTo>
                  <a:lnTo>
                    <a:pt x="100965" y="11430"/>
                  </a:lnTo>
                  <a:lnTo>
                    <a:pt x="11430" y="100965"/>
                  </a:lnTo>
                  <a:lnTo>
                    <a:pt x="0" y="89535"/>
                  </a:lnTo>
                  <a:lnTo>
                    <a:pt x="0" y="1211580"/>
                  </a:lnTo>
                  <a:lnTo>
                    <a:pt x="9525" y="1202055"/>
                  </a:lnTo>
                  <a:lnTo>
                    <a:pt x="99060" y="1291590"/>
                  </a:lnTo>
                  <a:lnTo>
                    <a:pt x="89535" y="1301115"/>
                  </a:lnTo>
                  <a:lnTo>
                    <a:pt x="1104900" y="1301115"/>
                  </a:lnTo>
                  <a:lnTo>
                    <a:pt x="1104900" y="1280160"/>
                  </a:lnTo>
                  <a:close/>
                </a:path>
              </a:pathLst>
            </a:custGeom>
            <a:solidFill>
              <a:srgbClr val="FFFFFF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905236" y="5643440"/>
              <a:ext cx="368925" cy="373737"/>
            </a:xfrm>
            <a:custGeom>
              <a:avLst/>
              <a:gdLst>
                <a:gd name="connsiteX0" fmla="*/ 0 w 855761"/>
                <a:gd name="connsiteY0" fmla="*/ 0 h 866923"/>
                <a:gd name="connsiteX1" fmla="*/ 857250 w 855761"/>
                <a:gd name="connsiteY1" fmla="*/ 0 h 866923"/>
                <a:gd name="connsiteX2" fmla="*/ 857250 w 855761"/>
                <a:gd name="connsiteY2" fmla="*/ 868680 h 866923"/>
                <a:gd name="connsiteX3" fmla="*/ 0 w 855761"/>
                <a:gd name="connsiteY3" fmla="*/ 868680 h 866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5761" h="866923">
                  <a:moveTo>
                    <a:pt x="0" y="0"/>
                  </a:moveTo>
                  <a:lnTo>
                    <a:pt x="857250" y="0"/>
                  </a:lnTo>
                  <a:lnTo>
                    <a:pt x="857250" y="868680"/>
                  </a:lnTo>
                  <a:lnTo>
                    <a:pt x="0" y="86868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844463" y="6051605"/>
              <a:ext cx="566220" cy="147570"/>
            </a:xfrm>
            <a:custGeom>
              <a:avLst/>
              <a:gdLst>
                <a:gd name="connsiteX0" fmla="*/ 1314450 w 1313408"/>
                <a:gd name="connsiteY0" fmla="*/ 169545 h 342304"/>
                <a:gd name="connsiteX1" fmla="*/ 1314450 w 1313408"/>
                <a:gd name="connsiteY1" fmla="*/ 169545 h 342304"/>
                <a:gd name="connsiteX2" fmla="*/ 1143000 w 1313408"/>
                <a:gd name="connsiteY2" fmla="*/ 295275 h 342304"/>
                <a:gd name="connsiteX3" fmla="*/ 167640 w 1313408"/>
                <a:gd name="connsiteY3" fmla="*/ 295275 h 342304"/>
                <a:gd name="connsiteX4" fmla="*/ 53340 w 1313408"/>
                <a:gd name="connsiteY4" fmla="*/ 180975 h 342304"/>
                <a:gd name="connsiteX5" fmla="*/ 53340 w 1313408"/>
                <a:gd name="connsiteY5" fmla="*/ 161925 h 342304"/>
                <a:gd name="connsiteX6" fmla="*/ 167640 w 1313408"/>
                <a:gd name="connsiteY6" fmla="*/ 47625 h 342304"/>
                <a:gd name="connsiteX7" fmla="*/ 1143000 w 1313408"/>
                <a:gd name="connsiteY7" fmla="*/ 47625 h 342304"/>
                <a:gd name="connsiteX8" fmla="*/ 1143000 w 1313408"/>
                <a:gd name="connsiteY8" fmla="*/ 0 h 342304"/>
                <a:gd name="connsiteX9" fmla="*/ 171450 w 1313408"/>
                <a:gd name="connsiteY9" fmla="*/ 0 h 342304"/>
                <a:gd name="connsiteX10" fmla="*/ 0 w 1313408"/>
                <a:gd name="connsiteY10" fmla="*/ 171450 h 342304"/>
                <a:gd name="connsiteX11" fmla="*/ 171450 w 1313408"/>
                <a:gd name="connsiteY11" fmla="*/ 342900 h 342304"/>
                <a:gd name="connsiteX12" fmla="*/ 1143000 w 1313408"/>
                <a:gd name="connsiteY12" fmla="*/ 342900 h 342304"/>
                <a:gd name="connsiteX13" fmla="*/ 1143000 w 1313408"/>
                <a:gd name="connsiteY13" fmla="*/ 29527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3408" h="342304">
                  <a:moveTo>
                    <a:pt x="1314450" y="169545"/>
                  </a:moveTo>
                  <a:lnTo>
                    <a:pt x="1314450" y="169545"/>
                  </a:lnTo>
                  <a:close/>
                  <a:moveTo>
                    <a:pt x="1143000" y="295275"/>
                  </a:moveTo>
                  <a:lnTo>
                    <a:pt x="167640" y="295275"/>
                  </a:lnTo>
                  <a:cubicBezTo>
                    <a:pt x="104775" y="295275"/>
                    <a:pt x="53340" y="243840"/>
                    <a:pt x="53340" y="180975"/>
                  </a:cubicBezTo>
                  <a:lnTo>
                    <a:pt x="53340" y="161925"/>
                  </a:lnTo>
                  <a:cubicBezTo>
                    <a:pt x="53340" y="99060"/>
                    <a:pt x="104775" y="47625"/>
                    <a:pt x="167640" y="47625"/>
                  </a:cubicBezTo>
                  <a:lnTo>
                    <a:pt x="1143000" y="47625"/>
                  </a:lnTo>
                  <a:lnTo>
                    <a:pt x="1143000" y="0"/>
                  </a:lnTo>
                  <a:lnTo>
                    <a:pt x="171450" y="0"/>
                  </a:lnTo>
                  <a:cubicBezTo>
                    <a:pt x="76200" y="0"/>
                    <a:pt x="0" y="76200"/>
                    <a:pt x="0" y="171450"/>
                  </a:cubicBezTo>
                  <a:cubicBezTo>
                    <a:pt x="0" y="266700"/>
                    <a:pt x="76200" y="342900"/>
                    <a:pt x="171450" y="342900"/>
                  </a:cubicBezTo>
                  <a:lnTo>
                    <a:pt x="1143000" y="342900"/>
                  </a:lnTo>
                  <a:lnTo>
                    <a:pt x="1143000" y="295275"/>
                  </a:lnTo>
                  <a:close/>
                </a:path>
              </a:pathLst>
            </a:custGeom>
            <a:solidFill>
              <a:srgbClr val="474747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844463" y="5624474"/>
              <a:ext cx="493237" cy="575041"/>
            </a:xfrm>
            <a:custGeom>
              <a:avLst/>
              <a:gdLst>
                <a:gd name="connsiteX0" fmla="*/ 190500 w 1144116"/>
                <a:gd name="connsiteY0" fmla="*/ 45720 h 1333872"/>
                <a:gd name="connsiteX1" fmla="*/ 882015 w 1144116"/>
                <a:gd name="connsiteY1" fmla="*/ 45720 h 1333872"/>
                <a:gd name="connsiteX2" fmla="*/ 882015 w 1144116"/>
                <a:gd name="connsiteY2" fmla="*/ 0 h 1333872"/>
                <a:gd name="connsiteX3" fmla="*/ 975360 w 1144116"/>
                <a:gd name="connsiteY3" fmla="*/ 0 h 1333872"/>
                <a:gd name="connsiteX4" fmla="*/ 173355 w 1144116"/>
                <a:gd name="connsiteY4" fmla="*/ 0 h 1333872"/>
                <a:gd name="connsiteX5" fmla="*/ 0 w 1144116"/>
                <a:gd name="connsiteY5" fmla="*/ 173355 h 1333872"/>
                <a:gd name="connsiteX6" fmla="*/ 0 w 1144116"/>
                <a:gd name="connsiteY6" fmla="*/ 1162050 h 1333872"/>
                <a:gd name="connsiteX7" fmla="*/ 173355 w 1144116"/>
                <a:gd name="connsiteY7" fmla="*/ 1335405 h 1333872"/>
                <a:gd name="connsiteX8" fmla="*/ 192405 w 1144116"/>
                <a:gd name="connsiteY8" fmla="*/ 1335405 h 1333872"/>
                <a:gd name="connsiteX9" fmla="*/ 47625 w 1144116"/>
                <a:gd name="connsiteY9" fmla="*/ 1190625 h 1333872"/>
                <a:gd name="connsiteX10" fmla="*/ 47625 w 1144116"/>
                <a:gd name="connsiteY10" fmla="*/ 188595 h 1333872"/>
                <a:gd name="connsiteX11" fmla="*/ 190500 w 1144116"/>
                <a:gd name="connsiteY11" fmla="*/ 45720 h 1333872"/>
                <a:gd name="connsiteX12" fmla="*/ 1097280 w 1144116"/>
                <a:gd name="connsiteY12" fmla="*/ 255270 h 1333872"/>
                <a:gd name="connsiteX13" fmla="*/ 1144905 w 1144116"/>
                <a:gd name="connsiteY13" fmla="*/ 255270 h 1333872"/>
                <a:gd name="connsiteX14" fmla="*/ 1144905 w 1144116"/>
                <a:gd name="connsiteY14" fmla="*/ 1034415 h 1333872"/>
                <a:gd name="connsiteX15" fmla="*/ 1097280 w 1144116"/>
                <a:gd name="connsiteY15" fmla="*/ 1034415 h 133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4116" h="1333872">
                  <a:moveTo>
                    <a:pt x="190500" y="45720"/>
                  </a:moveTo>
                  <a:lnTo>
                    <a:pt x="882015" y="45720"/>
                  </a:lnTo>
                  <a:lnTo>
                    <a:pt x="882015" y="0"/>
                  </a:lnTo>
                  <a:lnTo>
                    <a:pt x="975360" y="0"/>
                  </a:lnTo>
                  <a:lnTo>
                    <a:pt x="173355" y="0"/>
                  </a:lnTo>
                  <a:cubicBezTo>
                    <a:pt x="78105" y="0"/>
                    <a:pt x="0" y="78105"/>
                    <a:pt x="0" y="173355"/>
                  </a:cubicBezTo>
                  <a:lnTo>
                    <a:pt x="0" y="1162050"/>
                  </a:lnTo>
                  <a:cubicBezTo>
                    <a:pt x="0" y="1257300"/>
                    <a:pt x="78105" y="1335405"/>
                    <a:pt x="173355" y="1335405"/>
                  </a:cubicBezTo>
                  <a:lnTo>
                    <a:pt x="192405" y="1335405"/>
                  </a:lnTo>
                  <a:cubicBezTo>
                    <a:pt x="112395" y="1335405"/>
                    <a:pt x="47625" y="1270635"/>
                    <a:pt x="47625" y="1190625"/>
                  </a:cubicBezTo>
                  <a:lnTo>
                    <a:pt x="47625" y="188595"/>
                  </a:lnTo>
                  <a:cubicBezTo>
                    <a:pt x="45720" y="110490"/>
                    <a:pt x="112395" y="45720"/>
                    <a:pt x="190500" y="45720"/>
                  </a:cubicBezTo>
                  <a:close/>
                  <a:moveTo>
                    <a:pt x="1097280" y="255270"/>
                  </a:moveTo>
                  <a:lnTo>
                    <a:pt x="1144905" y="255270"/>
                  </a:lnTo>
                  <a:lnTo>
                    <a:pt x="1144905" y="1034415"/>
                  </a:lnTo>
                  <a:lnTo>
                    <a:pt x="1097280" y="1034415"/>
                  </a:lnTo>
                  <a:close/>
                </a:path>
              </a:pathLst>
            </a:custGeom>
            <a:solidFill>
              <a:srgbClr val="474747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 userDrawn="1"/>
          </p:nvSpPr>
          <p:spPr>
            <a:xfrm>
              <a:off x="1224393" y="5624427"/>
              <a:ext cx="113561" cy="111895"/>
            </a:xfrm>
            <a:custGeom>
              <a:avLst/>
              <a:gdLst>
                <a:gd name="connsiteX0" fmla="*/ 0 w 260449"/>
                <a:gd name="connsiteY0" fmla="*/ 0 h 256728"/>
                <a:gd name="connsiteX1" fmla="*/ 0 w 260449"/>
                <a:gd name="connsiteY1" fmla="*/ 47625 h 256728"/>
                <a:gd name="connsiteX2" fmla="*/ 215265 w 260449"/>
                <a:gd name="connsiteY2" fmla="*/ 47625 h 256728"/>
                <a:gd name="connsiteX3" fmla="*/ 215265 w 260449"/>
                <a:gd name="connsiteY3" fmla="*/ 257175 h 256728"/>
                <a:gd name="connsiteX4" fmla="*/ 260985 w 260449"/>
                <a:gd name="connsiteY4" fmla="*/ 257175 h 256728"/>
                <a:gd name="connsiteX5" fmla="*/ 260985 w 260449"/>
                <a:gd name="connsiteY5" fmla="*/ 0 h 256728"/>
                <a:gd name="connsiteX0-1" fmla="*/ 0 w 261579"/>
                <a:gd name="connsiteY0-2" fmla="*/ 2374 h 257175"/>
                <a:gd name="connsiteX1-3" fmla="*/ 594 w 261579"/>
                <a:gd name="connsiteY1-4" fmla="*/ 47625 h 257175"/>
                <a:gd name="connsiteX2-5" fmla="*/ 215859 w 261579"/>
                <a:gd name="connsiteY2-6" fmla="*/ 47625 h 257175"/>
                <a:gd name="connsiteX3-7" fmla="*/ 215859 w 261579"/>
                <a:gd name="connsiteY3-8" fmla="*/ 257175 h 257175"/>
                <a:gd name="connsiteX4-9" fmla="*/ 261579 w 261579"/>
                <a:gd name="connsiteY4-10" fmla="*/ 257175 h 257175"/>
                <a:gd name="connsiteX5-11" fmla="*/ 261579 w 261579"/>
                <a:gd name="connsiteY5-12" fmla="*/ 0 h 257175"/>
                <a:gd name="connsiteX6" fmla="*/ 0 w 261579"/>
                <a:gd name="connsiteY6" fmla="*/ 2374 h 257175"/>
                <a:gd name="connsiteX0-13" fmla="*/ 0 w 261579"/>
                <a:gd name="connsiteY0-14" fmla="*/ 0 h 254801"/>
                <a:gd name="connsiteX1-15" fmla="*/ 594 w 261579"/>
                <a:gd name="connsiteY1-16" fmla="*/ 45251 h 254801"/>
                <a:gd name="connsiteX2-17" fmla="*/ 215859 w 261579"/>
                <a:gd name="connsiteY2-18" fmla="*/ 45251 h 254801"/>
                <a:gd name="connsiteX3-19" fmla="*/ 215859 w 261579"/>
                <a:gd name="connsiteY3-20" fmla="*/ 254801 h 254801"/>
                <a:gd name="connsiteX4-21" fmla="*/ 261579 w 261579"/>
                <a:gd name="connsiteY4-22" fmla="*/ 254801 h 254801"/>
                <a:gd name="connsiteX5-23" fmla="*/ 261579 w 261579"/>
                <a:gd name="connsiteY5-24" fmla="*/ 0 h 254801"/>
                <a:gd name="connsiteX6-25" fmla="*/ 0 w 261579"/>
                <a:gd name="connsiteY6-26" fmla="*/ 0 h 254801"/>
                <a:gd name="connsiteX0-27" fmla="*/ 1186 w 262765"/>
                <a:gd name="connsiteY0-28" fmla="*/ 0 h 254801"/>
                <a:gd name="connsiteX1-29" fmla="*/ 0 w 262765"/>
                <a:gd name="connsiteY1-30" fmla="*/ 44658 h 254801"/>
                <a:gd name="connsiteX2-31" fmla="*/ 217045 w 262765"/>
                <a:gd name="connsiteY2-32" fmla="*/ 45251 h 254801"/>
                <a:gd name="connsiteX3-33" fmla="*/ 217045 w 262765"/>
                <a:gd name="connsiteY3-34" fmla="*/ 254801 h 254801"/>
                <a:gd name="connsiteX4-35" fmla="*/ 262765 w 262765"/>
                <a:gd name="connsiteY4-36" fmla="*/ 254801 h 254801"/>
                <a:gd name="connsiteX5-37" fmla="*/ 262765 w 262765"/>
                <a:gd name="connsiteY5-38" fmla="*/ 0 h 254801"/>
                <a:gd name="connsiteX6-39" fmla="*/ 1186 w 262765"/>
                <a:gd name="connsiteY6-40" fmla="*/ 0 h 254801"/>
                <a:gd name="connsiteX0-41" fmla="*/ 114 w 261693"/>
                <a:gd name="connsiteY0-42" fmla="*/ 0 h 254801"/>
                <a:gd name="connsiteX1-43" fmla="*/ 115 w 261693"/>
                <a:gd name="connsiteY1-44" fmla="*/ 45845 h 254801"/>
                <a:gd name="connsiteX2-45" fmla="*/ 215973 w 261693"/>
                <a:gd name="connsiteY2-46" fmla="*/ 45251 h 254801"/>
                <a:gd name="connsiteX3-47" fmla="*/ 215973 w 261693"/>
                <a:gd name="connsiteY3-48" fmla="*/ 254801 h 254801"/>
                <a:gd name="connsiteX4-49" fmla="*/ 261693 w 261693"/>
                <a:gd name="connsiteY4-50" fmla="*/ 254801 h 254801"/>
                <a:gd name="connsiteX5-51" fmla="*/ 261693 w 261693"/>
                <a:gd name="connsiteY5-52" fmla="*/ 0 h 254801"/>
                <a:gd name="connsiteX6-53" fmla="*/ 114 w 261693"/>
                <a:gd name="connsiteY6-54" fmla="*/ 0 h 254801"/>
                <a:gd name="connsiteX0-55" fmla="*/ 114 w 261693"/>
                <a:gd name="connsiteY0-56" fmla="*/ 0 h 254801"/>
                <a:gd name="connsiteX1-57" fmla="*/ 115 w 261693"/>
                <a:gd name="connsiteY1-58" fmla="*/ 44658 h 254801"/>
                <a:gd name="connsiteX2-59" fmla="*/ 215973 w 261693"/>
                <a:gd name="connsiteY2-60" fmla="*/ 45251 h 254801"/>
                <a:gd name="connsiteX3-61" fmla="*/ 215973 w 261693"/>
                <a:gd name="connsiteY3-62" fmla="*/ 254801 h 254801"/>
                <a:gd name="connsiteX4-63" fmla="*/ 261693 w 261693"/>
                <a:gd name="connsiteY4-64" fmla="*/ 254801 h 254801"/>
                <a:gd name="connsiteX5-65" fmla="*/ 261693 w 261693"/>
                <a:gd name="connsiteY5-66" fmla="*/ 0 h 254801"/>
                <a:gd name="connsiteX6-67" fmla="*/ 114 w 261693"/>
                <a:gd name="connsiteY6-68" fmla="*/ 0 h 254801"/>
                <a:gd name="connsiteX0-69" fmla="*/ 114 w 261693"/>
                <a:gd name="connsiteY0-70" fmla="*/ 0 h 254801"/>
                <a:gd name="connsiteX1-71" fmla="*/ 115 w 261693"/>
                <a:gd name="connsiteY1-72" fmla="*/ 45845 h 254801"/>
                <a:gd name="connsiteX2-73" fmla="*/ 215973 w 261693"/>
                <a:gd name="connsiteY2-74" fmla="*/ 45251 h 254801"/>
                <a:gd name="connsiteX3-75" fmla="*/ 215973 w 261693"/>
                <a:gd name="connsiteY3-76" fmla="*/ 254801 h 254801"/>
                <a:gd name="connsiteX4-77" fmla="*/ 261693 w 261693"/>
                <a:gd name="connsiteY4-78" fmla="*/ 254801 h 254801"/>
                <a:gd name="connsiteX5-79" fmla="*/ 261693 w 261693"/>
                <a:gd name="connsiteY5-80" fmla="*/ 0 h 254801"/>
                <a:gd name="connsiteX6-81" fmla="*/ 114 w 261693"/>
                <a:gd name="connsiteY6-82" fmla="*/ 0 h 254801"/>
                <a:gd name="connsiteX0-83" fmla="*/ 114 w 261693"/>
                <a:gd name="connsiteY0-84" fmla="*/ 0 h 254801"/>
                <a:gd name="connsiteX1-85" fmla="*/ 115 w 261693"/>
                <a:gd name="connsiteY1-86" fmla="*/ 45845 h 254801"/>
                <a:gd name="connsiteX2-87" fmla="*/ 215973 w 261693"/>
                <a:gd name="connsiteY2-88" fmla="*/ 45251 h 254801"/>
                <a:gd name="connsiteX3-89" fmla="*/ 215973 w 261693"/>
                <a:gd name="connsiteY3-90" fmla="*/ 254801 h 254801"/>
                <a:gd name="connsiteX4-91" fmla="*/ 261693 w 261693"/>
                <a:gd name="connsiteY4-92" fmla="*/ 254801 h 254801"/>
                <a:gd name="connsiteX5-93" fmla="*/ 261693 w 261693"/>
                <a:gd name="connsiteY5-94" fmla="*/ 0 h 254801"/>
                <a:gd name="connsiteX6-95" fmla="*/ 114 w 261693"/>
                <a:gd name="connsiteY6-96" fmla="*/ 0 h 254801"/>
                <a:gd name="connsiteX0-97" fmla="*/ 114 w 261693"/>
                <a:gd name="connsiteY0-98" fmla="*/ 0 h 254801"/>
                <a:gd name="connsiteX1-99" fmla="*/ 115 w 261693"/>
                <a:gd name="connsiteY1-100" fmla="*/ 44658 h 254801"/>
                <a:gd name="connsiteX2-101" fmla="*/ 215973 w 261693"/>
                <a:gd name="connsiteY2-102" fmla="*/ 45251 h 254801"/>
                <a:gd name="connsiteX3-103" fmla="*/ 215973 w 261693"/>
                <a:gd name="connsiteY3-104" fmla="*/ 254801 h 254801"/>
                <a:gd name="connsiteX4-105" fmla="*/ 261693 w 261693"/>
                <a:gd name="connsiteY4-106" fmla="*/ 254801 h 254801"/>
                <a:gd name="connsiteX5-107" fmla="*/ 261693 w 261693"/>
                <a:gd name="connsiteY5-108" fmla="*/ 0 h 254801"/>
                <a:gd name="connsiteX6-109" fmla="*/ 114 w 261693"/>
                <a:gd name="connsiteY6-110" fmla="*/ 0 h 254801"/>
                <a:gd name="connsiteX0-111" fmla="*/ 593 w 262172"/>
                <a:gd name="connsiteY0-112" fmla="*/ 0 h 254801"/>
                <a:gd name="connsiteX1-113" fmla="*/ 0 w 262172"/>
                <a:gd name="connsiteY1-114" fmla="*/ 47032 h 254801"/>
                <a:gd name="connsiteX2-115" fmla="*/ 216452 w 262172"/>
                <a:gd name="connsiteY2-116" fmla="*/ 45251 h 254801"/>
                <a:gd name="connsiteX3-117" fmla="*/ 216452 w 262172"/>
                <a:gd name="connsiteY3-118" fmla="*/ 254801 h 254801"/>
                <a:gd name="connsiteX4-119" fmla="*/ 262172 w 262172"/>
                <a:gd name="connsiteY4-120" fmla="*/ 254801 h 254801"/>
                <a:gd name="connsiteX5-121" fmla="*/ 262172 w 262172"/>
                <a:gd name="connsiteY5-122" fmla="*/ 0 h 254801"/>
                <a:gd name="connsiteX6-123" fmla="*/ 593 w 262172"/>
                <a:gd name="connsiteY6-124" fmla="*/ 0 h 254801"/>
                <a:gd name="connsiteX0-125" fmla="*/ 593 w 262172"/>
                <a:gd name="connsiteY0-126" fmla="*/ 0 h 254801"/>
                <a:gd name="connsiteX1-127" fmla="*/ 0 w 262172"/>
                <a:gd name="connsiteY1-128" fmla="*/ 47032 h 254801"/>
                <a:gd name="connsiteX2-129" fmla="*/ 216452 w 262172"/>
                <a:gd name="connsiteY2-130" fmla="*/ 45251 h 254801"/>
                <a:gd name="connsiteX3-131" fmla="*/ 216452 w 262172"/>
                <a:gd name="connsiteY3-132" fmla="*/ 254801 h 254801"/>
                <a:gd name="connsiteX4-133" fmla="*/ 262172 w 262172"/>
                <a:gd name="connsiteY4-134" fmla="*/ 254801 h 254801"/>
                <a:gd name="connsiteX5-135" fmla="*/ 262172 w 262172"/>
                <a:gd name="connsiteY5-136" fmla="*/ 0 h 254801"/>
                <a:gd name="connsiteX6-137" fmla="*/ 593 w 262172"/>
                <a:gd name="connsiteY6-138" fmla="*/ 0 h 254801"/>
                <a:gd name="connsiteX0-139" fmla="*/ 593 w 262172"/>
                <a:gd name="connsiteY0-140" fmla="*/ 0 h 254801"/>
                <a:gd name="connsiteX1-141" fmla="*/ 0 w 262172"/>
                <a:gd name="connsiteY1-142" fmla="*/ 45845 h 254801"/>
                <a:gd name="connsiteX2-143" fmla="*/ 216452 w 262172"/>
                <a:gd name="connsiteY2-144" fmla="*/ 45251 h 254801"/>
                <a:gd name="connsiteX3-145" fmla="*/ 216452 w 262172"/>
                <a:gd name="connsiteY3-146" fmla="*/ 254801 h 254801"/>
                <a:gd name="connsiteX4-147" fmla="*/ 262172 w 262172"/>
                <a:gd name="connsiteY4-148" fmla="*/ 254801 h 254801"/>
                <a:gd name="connsiteX5-149" fmla="*/ 262172 w 262172"/>
                <a:gd name="connsiteY5-150" fmla="*/ 0 h 254801"/>
                <a:gd name="connsiteX6-151" fmla="*/ 593 w 262172"/>
                <a:gd name="connsiteY6-152" fmla="*/ 0 h 254801"/>
                <a:gd name="connsiteX0-153" fmla="*/ 593 w 262172"/>
                <a:gd name="connsiteY0-154" fmla="*/ 0 h 254801"/>
                <a:gd name="connsiteX1-155" fmla="*/ 0 w 262172"/>
                <a:gd name="connsiteY1-156" fmla="*/ 45845 h 254801"/>
                <a:gd name="connsiteX2-157" fmla="*/ 216452 w 262172"/>
                <a:gd name="connsiteY2-158" fmla="*/ 45251 h 254801"/>
                <a:gd name="connsiteX3-159" fmla="*/ 216452 w 262172"/>
                <a:gd name="connsiteY3-160" fmla="*/ 254801 h 254801"/>
                <a:gd name="connsiteX4-161" fmla="*/ 262172 w 262172"/>
                <a:gd name="connsiteY4-162" fmla="*/ 254801 h 254801"/>
                <a:gd name="connsiteX5-163" fmla="*/ 262172 w 262172"/>
                <a:gd name="connsiteY5-164" fmla="*/ 0 h 254801"/>
                <a:gd name="connsiteX6-165" fmla="*/ 593 w 262172"/>
                <a:gd name="connsiteY6-166" fmla="*/ 0 h 254801"/>
                <a:gd name="connsiteX0-167" fmla="*/ 593 w 262172"/>
                <a:gd name="connsiteY0-168" fmla="*/ 0 h 257175"/>
                <a:gd name="connsiteX1-169" fmla="*/ 0 w 262172"/>
                <a:gd name="connsiteY1-170" fmla="*/ 45845 h 257175"/>
                <a:gd name="connsiteX2-171" fmla="*/ 216452 w 262172"/>
                <a:gd name="connsiteY2-172" fmla="*/ 45251 h 257175"/>
                <a:gd name="connsiteX3-173" fmla="*/ 216452 w 262172"/>
                <a:gd name="connsiteY3-174" fmla="*/ 257175 h 257175"/>
                <a:gd name="connsiteX4-175" fmla="*/ 262172 w 262172"/>
                <a:gd name="connsiteY4-176" fmla="*/ 254801 h 257175"/>
                <a:gd name="connsiteX5-177" fmla="*/ 262172 w 262172"/>
                <a:gd name="connsiteY5-178" fmla="*/ 0 h 257175"/>
                <a:gd name="connsiteX6-179" fmla="*/ 593 w 262172"/>
                <a:gd name="connsiteY6-180" fmla="*/ 0 h 257175"/>
                <a:gd name="connsiteX0-181" fmla="*/ 593 w 262765"/>
                <a:gd name="connsiteY0-182" fmla="*/ 0 h 259549"/>
                <a:gd name="connsiteX1-183" fmla="*/ 0 w 262765"/>
                <a:gd name="connsiteY1-184" fmla="*/ 45845 h 259549"/>
                <a:gd name="connsiteX2-185" fmla="*/ 216452 w 262765"/>
                <a:gd name="connsiteY2-186" fmla="*/ 45251 h 259549"/>
                <a:gd name="connsiteX3-187" fmla="*/ 216452 w 262765"/>
                <a:gd name="connsiteY3-188" fmla="*/ 257175 h 259549"/>
                <a:gd name="connsiteX4-189" fmla="*/ 262765 w 262765"/>
                <a:gd name="connsiteY4-190" fmla="*/ 259549 h 259549"/>
                <a:gd name="connsiteX5-191" fmla="*/ 262172 w 262765"/>
                <a:gd name="connsiteY5-192" fmla="*/ 0 h 259549"/>
                <a:gd name="connsiteX6-193" fmla="*/ 593 w 262765"/>
                <a:gd name="connsiteY6-194" fmla="*/ 0 h 259549"/>
                <a:gd name="connsiteX0-195" fmla="*/ 593 w 263385"/>
                <a:gd name="connsiteY0-196" fmla="*/ 0 h 259549"/>
                <a:gd name="connsiteX1-197" fmla="*/ 0 w 263385"/>
                <a:gd name="connsiteY1-198" fmla="*/ 45845 h 259549"/>
                <a:gd name="connsiteX2-199" fmla="*/ 216452 w 263385"/>
                <a:gd name="connsiteY2-200" fmla="*/ 45251 h 259549"/>
                <a:gd name="connsiteX3-201" fmla="*/ 216452 w 263385"/>
                <a:gd name="connsiteY3-202" fmla="*/ 257175 h 259549"/>
                <a:gd name="connsiteX4-203" fmla="*/ 262765 w 263385"/>
                <a:gd name="connsiteY4-204" fmla="*/ 259549 h 259549"/>
                <a:gd name="connsiteX5-205" fmla="*/ 263359 w 263385"/>
                <a:gd name="connsiteY5-206" fmla="*/ 0 h 259549"/>
                <a:gd name="connsiteX6-207" fmla="*/ 593 w 263385"/>
                <a:gd name="connsiteY6-208" fmla="*/ 0 h 259549"/>
                <a:gd name="connsiteX0-209" fmla="*/ 593 w 263416"/>
                <a:gd name="connsiteY0-210" fmla="*/ 0 h 259549"/>
                <a:gd name="connsiteX1-211" fmla="*/ 0 w 263416"/>
                <a:gd name="connsiteY1-212" fmla="*/ 45845 h 259549"/>
                <a:gd name="connsiteX2-213" fmla="*/ 216452 w 263416"/>
                <a:gd name="connsiteY2-214" fmla="*/ 45251 h 259549"/>
                <a:gd name="connsiteX3-215" fmla="*/ 216452 w 263416"/>
                <a:gd name="connsiteY3-216" fmla="*/ 257175 h 259549"/>
                <a:gd name="connsiteX4-217" fmla="*/ 263359 w 263416"/>
                <a:gd name="connsiteY4-218" fmla="*/ 259549 h 259549"/>
                <a:gd name="connsiteX5-219" fmla="*/ 263359 w 263416"/>
                <a:gd name="connsiteY5-220" fmla="*/ 0 h 259549"/>
                <a:gd name="connsiteX6-221" fmla="*/ 593 w 263416"/>
                <a:gd name="connsiteY6-222" fmla="*/ 0 h 259549"/>
                <a:gd name="connsiteX0-223" fmla="*/ 593 w 263416"/>
                <a:gd name="connsiteY0-224" fmla="*/ 0 h 259549"/>
                <a:gd name="connsiteX1-225" fmla="*/ 0 w 263416"/>
                <a:gd name="connsiteY1-226" fmla="*/ 45845 h 259549"/>
                <a:gd name="connsiteX2-227" fmla="*/ 216452 w 263416"/>
                <a:gd name="connsiteY2-228" fmla="*/ 45251 h 259549"/>
                <a:gd name="connsiteX3-229" fmla="*/ 216452 w 263416"/>
                <a:gd name="connsiteY3-230" fmla="*/ 257175 h 259549"/>
                <a:gd name="connsiteX4-231" fmla="*/ 263359 w 263416"/>
                <a:gd name="connsiteY4-232" fmla="*/ 259549 h 259549"/>
                <a:gd name="connsiteX5-233" fmla="*/ 263359 w 263416"/>
                <a:gd name="connsiteY5-234" fmla="*/ 0 h 259549"/>
                <a:gd name="connsiteX6-235" fmla="*/ 593 w 263416"/>
                <a:gd name="connsiteY6-236" fmla="*/ 0 h 2595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25" y="connsiteY6-26"/>
                </a:cxn>
              </a:cxnLst>
              <a:rect l="l" t="t" r="r" b="b"/>
              <a:pathLst>
                <a:path w="263416" h="259549">
                  <a:moveTo>
                    <a:pt x="593" y="0"/>
                  </a:moveTo>
                  <a:cubicBezTo>
                    <a:pt x="198" y="14886"/>
                    <a:pt x="395" y="30959"/>
                    <a:pt x="0" y="45845"/>
                  </a:cubicBezTo>
                  <a:lnTo>
                    <a:pt x="216452" y="45251"/>
                  </a:lnTo>
                  <a:lnTo>
                    <a:pt x="216452" y="257175"/>
                  </a:lnTo>
                  <a:lnTo>
                    <a:pt x="263359" y="259549"/>
                  </a:lnTo>
                  <a:cubicBezTo>
                    <a:pt x="263161" y="173033"/>
                    <a:pt x="263557" y="86516"/>
                    <a:pt x="263359" y="0"/>
                  </a:cubicBezTo>
                  <a:lnTo>
                    <a:pt x="593" y="0"/>
                  </a:lnTo>
                  <a:close/>
                </a:path>
              </a:pathLst>
            </a:custGeom>
            <a:solidFill>
              <a:srgbClr val="474747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1011179" y="6096775"/>
              <a:ext cx="274288" cy="56943"/>
            </a:xfrm>
            <a:custGeom>
              <a:avLst/>
              <a:gdLst>
                <a:gd name="connsiteX0" fmla="*/ 0 w 636240"/>
                <a:gd name="connsiteY0" fmla="*/ 0 h 132084"/>
                <a:gd name="connsiteX1" fmla="*/ 636270 w 636240"/>
                <a:gd name="connsiteY1" fmla="*/ 0 h 132084"/>
                <a:gd name="connsiteX2" fmla="*/ 636270 w 636240"/>
                <a:gd name="connsiteY2" fmla="*/ 47625 h 132084"/>
                <a:gd name="connsiteX3" fmla="*/ 0 w 636240"/>
                <a:gd name="connsiteY3" fmla="*/ 47625 h 132084"/>
                <a:gd name="connsiteX4" fmla="*/ 262890 w 636240"/>
                <a:gd name="connsiteY4" fmla="*/ 85725 h 132084"/>
                <a:gd name="connsiteX5" fmla="*/ 636270 w 636240"/>
                <a:gd name="connsiteY5" fmla="*/ 85725 h 132084"/>
                <a:gd name="connsiteX6" fmla="*/ 636270 w 636240"/>
                <a:gd name="connsiteY6" fmla="*/ 133350 h 132084"/>
                <a:gd name="connsiteX7" fmla="*/ 262890 w 636240"/>
                <a:gd name="connsiteY7" fmla="*/ 133350 h 13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6240" h="132084">
                  <a:moveTo>
                    <a:pt x="0" y="0"/>
                  </a:moveTo>
                  <a:lnTo>
                    <a:pt x="636270" y="0"/>
                  </a:lnTo>
                  <a:lnTo>
                    <a:pt x="636270" y="47625"/>
                  </a:lnTo>
                  <a:lnTo>
                    <a:pt x="0" y="47625"/>
                  </a:lnTo>
                  <a:close/>
                  <a:moveTo>
                    <a:pt x="262890" y="85725"/>
                  </a:moveTo>
                  <a:lnTo>
                    <a:pt x="636270" y="85725"/>
                  </a:lnTo>
                  <a:lnTo>
                    <a:pt x="636270" y="133350"/>
                  </a:lnTo>
                  <a:lnTo>
                    <a:pt x="262890" y="133350"/>
                  </a:lnTo>
                  <a:close/>
                </a:path>
              </a:pathLst>
            </a:custGeom>
            <a:solidFill>
              <a:srgbClr val="474747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1273161" y="6051605"/>
              <a:ext cx="64161" cy="147570"/>
            </a:xfrm>
            <a:custGeom>
              <a:avLst/>
              <a:gdLst>
                <a:gd name="connsiteX0" fmla="*/ 40005 w 148828"/>
                <a:gd name="connsiteY0" fmla="*/ 171450 h 342304"/>
                <a:gd name="connsiteX1" fmla="*/ 150495 w 148828"/>
                <a:gd name="connsiteY1" fmla="*/ 26670 h 342304"/>
                <a:gd name="connsiteX2" fmla="*/ 150495 w 148828"/>
                <a:gd name="connsiteY2" fmla="*/ 0 h 342304"/>
                <a:gd name="connsiteX3" fmla="*/ 0 w 148828"/>
                <a:gd name="connsiteY3" fmla="*/ 171450 h 342304"/>
                <a:gd name="connsiteX4" fmla="*/ 150495 w 148828"/>
                <a:gd name="connsiteY4" fmla="*/ 342900 h 342304"/>
                <a:gd name="connsiteX5" fmla="*/ 150495 w 148828"/>
                <a:gd name="connsiteY5" fmla="*/ 316230 h 342304"/>
                <a:gd name="connsiteX6" fmla="*/ 40005 w 148828"/>
                <a:gd name="connsiteY6" fmla="*/ 171450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828" h="342304">
                  <a:moveTo>
                    <a:pt x="40005" y="171450"/>
                  </a:moveTo>
                  <a:cubicBezTo>
                    <a:pt x="40005" y="74295"/>
                    <a:pt x="104775" y="40005"/>
                    <a:pt x="150495" y="26670"/>
                  </a:cubicBezTo>
                  <a:lnTo>
                    <a:pt x="150495" y="0"/>
                  </a:lnTo>
                  <a:cubicBezTo>
                    <a:pt x="150495" y="0"/>
                    <a:pt x="0" y="7620"/>
                    <a:pt x="0" y="171450"/>
                  </a:cubicBezTo>
                  <a:cubicBezTo>
                    <a:pt x="0" y="337185"/>
                    <a:pt x="150495" y="342900"/>
                    <a:pt x="150495" y="342900"/>
                  </a:cubicBezTo>
                  <a:lnTo>
                    <a:pt x="150495" y="316230"/>
                  </a:lnTo>
                  <a:cubicBezTo>
                    <a:pt x="104775" y="302895"/>
                    <a:pt x="40005" y="268605"/>
                    <a:pt x="40005" y="171450"/>
                  </a:cubicBezTo>
                  <a:close/>
                </a:path>
              </a:pathLst>
            </a:custGeom>
            <a:solidFill>
              <a:srgbClr val="474747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0" name="图形 2" descr="烧杯"/>
          <p:cNvGrpSpPr/>
          <p:nvPr userDrawn="1"/>
        </p:nvGrpSpPr>
        <p:grpSpPr>
          <a:xfrm rot="68655">
            <a:off x="11429128" y="6206952"/>
            <a:ext cx="120812" cy="120812"/>
            <a:chOff x="5638800" y="2971800"/>
            <a:chExt cx="914400" cy="914400"/>
          </a:xfrm>
          <a:noFill/>
        </p:grpSpPr>
        <p:sp>
          <p:nvSpPr>
            <p:cNvPr id="41" name="任意多边形: 形状 40"/>
            <p:cNvSpPr/>
            <p:nvPr/>
          </p:nvSpPr>
          <p:spPr>
            <a:xfrm>
              <a:off x="5962650" y="3124200"/>
              <a:ext cx="114300" cy="114300"/>
            </a:xfrm>
            <a:custGeom>
              <a:avLst/>
              <a:gdLst>
                <a:gd name="connsiteX0" fmla="*/ 114300 w 114300"/>
                <a:gd name="connsiteY0" fmla="*/ 57150 h 114300"/>
                <a:gd name="connsiteX1" fmla="*/ 57150 w 114300"/>
                <a:gd name="connsiteY1" fmla="*/ 114300 h 114300"/>
                <a:gd name="connsiteX2" fmla="*/ 0 w 114300"/>
                <a:gd name="connsiteY2" fmla="*/ 57150 h 114300"/>
                <a:gd name="connsiteX3" fmla="*/ 57150 w 114300"/>
                <a:gd name="connsiteY3" fmla="*/ 0 h 114300"/>
                <a:gd name="connsiteX4" fmla="*/ 114300 w 114300"/>
                <a:gd name="connsiteY4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4300" y="57150"/>
                  </a:moveTo>
                  <a:cubicBezTo>
                    <a:pt x="114300" y="88713"/>
                    <a:pt x="88713" y="114300"/>
                    <a:pt x="57150" y="114300"/>
                  </a:cubicBezTo>
                  <a:cubicBezTo>
                    <a:pt x="25587" y="114300"/>
                    <a:pt x="0" y="88713"/>
                    <a:pt x="0" y="57150"/>
                  </a:cubicBezTo>
                  <a:cubicBezTo>
                    <a:pt x="0" y="25587"/>
                    <a:pt x="25587" y="0"/>
                    <a:pt x="57150" y="0"/>
                  </a:cubicBezTo>
                  <a:cubicBezTo>
                    <a:pt x="88713" y="0"/>
                    <a:pt x="114300" y="25587"/>
                    <a:pt x="114300" y="5715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5962650" y="3009900"/>
              <a:ext cx="57150" cy="5715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124575" y="3181350"/>
              <a:ext cx="57150" cy="5715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6134100" y="3048000"/>
              <a:ext cx="76200" cy="76200"/>
            </a:xfrm>
            <a:custGeom>
              <a:avLst/>
              <a:gdLst>
                <a:gd name="connsiteX0" fmla="*/ 76200 w 76200"/>
                <a:gd name="connsiteY0" fmla="*/ 38100 h 76200"/>
                <a:gd name="connsiteX1" fmla="*/ 38100 w 76200"/>
                <a:gd name="connsiteY1" fmla="*/ 76200 h 76200"/>
                <a:gd name="connsiteX2" fmla="*/ 0 w 76200"/>
                <a:gd name="connsiteY2" fmla="*/ 38100 h 76200"/>
                <a:gd name="connsiteX3" fmla="*/ 38100 w 76200"/>
                <a:gd name="connsiteY3" fmla="*/ 0 h 76200"/>
                <a:gd name="connsiteX4" fmla="*/ 76200 w 76200"/>
                <a:gd name="connsiteY4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grpFill/>
            <a:ln w="3175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5829767" y="3267075"/>
              <a:ext cx="523875" cy="581025"/>
            </a:xfrm>
            <a:custGeom>
              <a:avLst/>
              <a:gdLst>
                <a:gd name="connsiteX0" fmla="*/ 531981 w 523875"/>
                <a:gd name="connsiteY0" fmla="*/ 14288 h 581025"/>
                <a:gd name="connsiteX1" fmla="*/ 513883 w 523875"/>
                <a:gd name="connsiteY1" fmla="*/ 0 h 581025"/>
                <a:gd name="connsiteX2" fmla="*/ 18583 w 523875"/>
                <a:gd name="connsiteY2" fmla="*/ 0 h 581025"/>
                <a:gd name="connsiteX3" fmla="*/ 485 w 523875"/>
                <a:gd name="connsiteY3" fmla="*/ 14288 h 581025"/>
                <a:gd name="connsiteX4" fmla="*/ 10010 w 523875"/>
                <a:gd name="connsiteY4" fmla="*/ 35243 h 581025"/>
                <a:gd name="connsiteX5" fmla="*/ 38585 w 523875"/>
                <a:gd name="connsiteY5" fmla="*/ 85725 h 581025"/>
                <a:gd name="connsiteX6" fmla="*/ 38585 w 523875"/>
                <a:gd name="connsiteY6" fmla="*/ 523875 h 581025"/>
                <a:gd name="connsiteX7" fmla="*/ 95735 w 523875"/>
                <a:gd name="connsiteY7" fmla="*/ 581025 h 581025"/>
                <a:gd name="connsiteX8" fmla="*/ 438635 w 523875"/>
                <a:gd name="connsiteY8" fmla="*/ 581025 h 581025"/>
                <a:gd name="connsiteX9" fmla="*/ 495785 w 523875"/>
                <a:gd name="connsiteY9" fmla="*/ 523875 h 581025"/>
                <a:gd name="connsiteX10" fmla="*/ 495785 w 523875"/>
                <a:gd name="connsiteY10" fmla="*/ 85725 h 581025"/>
                <a:gd name="connsiteX11" fmla="*/ 523408 w 523875"/>
                <a:gd name="connsiteY11" fmla="*/ 36195 h 581025"/>
                <a:gd name="connsiteX12" fmla="*/ 531981 w 523875"/>
                <a:gd name="connsiteY12" fmla="*/ 14288 h 581025"/>
                <a:gd name="connsiteX13" fmla="*/ 399583 w 523875"/>
                <a:gd name="connsiteY13" fmla="*/ 504825 h 581025"/>
                <a:gd name="connsiteX14" fmla="*/ 285283 w 523875"/>
                <a:gd name="connsiteY14" fmla="*/ 504825 h 581025"/>
                <a:gd name="connsiteX15" fmla="*/ 285283 w 523875"/>
                <a:gd name="connsiteY15" fmla="*/ 466725 h 581025"/>
                <a:gd name="connsiteX16" fmla="*/ 399583 w 523875"/>
                <a:gd name="connsiteY16" fmla="*/ 466725 h 581025"/>
                <a:gd name="connsiteX17" fmla="*/ 399583 w 523875"/>
                <a:gd name="connsiteY17" fmla="*/ 504825 h 581025"/>
                <a:gd name="connsiteX18" fmla="*/ 399583 w 523875"/>
                <a:gd name="connsiteY18" fmla="*/ 428625 h 581025"/>
                <a:gd name="connsiteX19" fmla="*/ 285283 w 523875"/>
                <a:gd name="connsiteY19" fmla="*/ 428625 h 581025"/>
                <a:gd name="connsiteX20" fmla="*/ 285283 w 523875"/>
                <a:gd name="connsiteY20" fmla="*/ 390525 h 581025"/>
                <a:gd name="connsiteX21" fmla="*/ 399583 w 523875"/>
                <a:gd name="connsiteY21" fmla="*/ 390525 h 581025"/>
                <a:gd name="connsiteX22" fmla="*/ 399583 w 523875"/>
                <a:gd name="connsiteY22" fmla="*/ 428625 h 581025"/>
                <a:gd name="connsiteX23" fmla="*/ 399583 w 523875"/>
                <a:gd name="connsiteY23" fmla="*/ 352425 h 581025"/>
                <a:gd name="connsiteX24" fmla="*/ 285283 w 523875"/>
                <a:gd name="connsiteY24" fmla="*/ 352425 h 581025"/>
                <a:gd name="connsiteX25" fmla="*/ 285283 w 523875"/>
                <a:gd name="connsiteY25" fmla="*/ 314325 h 581025"/>
                <a:gd name="connsiteX26" fmla="*/ 399583 w 523875"/>
                <a:gd name="connsiteY26" fmla="*/ 314325 h 581025"/>
                <a:gd name="connsiteX27" fmla="*/ 399583 w 523875"/>
                <a:gd name="connsiteY27" fmla="*/ 352425 h 581025"/>
                <a:gd name="connsiteX28" fmla="*/ 399583 w 523875"/>
                <a:gd name="connsiteY28" fmla="*/ 276225 h 581025"/>
                <a:gd name="connsiteX29" fmla="*/ 285283 w 523875"/>
                <a:gd name="connsiteY29" fmla="*/ 276225 h 581025"/>
                <a:gd name="connsiteX30" fmla="*/ 285283 w 523875"/>
                <a:gd name="connsiteY30" fmla="*/ 238125 h 581025"/>
                <a:gd name="connsiteX31" fmla="*/ 399583 w 523875"/>
                <a:gd name="connsiteY31" fmla="*/ 238125 h 581025"/>
                <a:gd name="connsiteX32" fmla="*/ 399583 w 523875"/>
                <a:gd name="connsiteY32" fmla="*/ 276225 h 581025"/>
                <a:gd name="connsiteX33" fmla="*/ 399583 w 523875"/>
                <a:gd name="connsiteY33" fmla="*/ 200025 h 581025"/>
                <a:gd name="connsiteX34" fmla="*/ 285283 w 523875"/>
                <a:gd name="connsiteY34" fmla="*/ 200025 h 581025"/>
                <a:gd name="connsiteX35" fmla="*/ 285283 w 523875"/>
                <a:gd name="connsiteY35" fmla="*/ 161925 h 581025"/>
                <a:gd name="connsiteX36" fmla="*/ 399583 w 523875"/>
                <a:gd name="connsiteY36" fmla="*/ 161925 h 581025"/>
                <a:gd name="connsiteX37" fmla="*/ 399583 w 523875"/>
                <a:gd name="connsiteY37" fmla="*/ 200025 h 581025"/>
                <a:gd name="connsiteX38" fmla="*/ 456733 w 523875"/>
                <a:gd name="connsiteY38" fmla="*/ 85725 h 581025"/>
                <a:gd name="connsiteX39" fmla="*/ 456733 w 523875"/>
                <a:gd name="connsiteY39" fmla="*/ 103823 h 581025"/>
                <a:gd name="connsiteX40" fmla="*/ 332908 w 523875"/>
                <a:gd name="connsiteY40" fmla="*/ 76200 h 581025"/>
                <a:gd name="connsiteX41" fmla="*/ 217655 w 523875"/>
                <a:gd name="connsiteY41" fmla="*/ 93345 h 581025"/>
                <a:gd name="connsiteX42" fmla="*/ 75733 w 523875"/>
                <a:gd name="connsiteY42" fmla="*/ 114300 h 581025"/>
                <a:gd name="connsiteX43" fmla="*/ 75733 w 523875"/>
                <a:gd name="connsiteY43" fmla="*/ 85725 h 581025"/>
                <a:gd name="connsiteX44" fmla="*/ 63350 w 523875"/>
                <a:gd name="connsiteY44" fmla="*/ 38100 h 581025"/>
                <a:gd name="connsiteX45" fmla="*/ 469116 w 523875"/>
                <a:gd name="connsiteY45" fmla="*/ 38100 h 581025"/>
                <a:gd name="connsiteX46" fmla="*/ 456733 w 523875"/>
                <a:gd name="connsiteY46" fmla="*/ 85725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23875" h="581025">
                  <a:moveTo>
                    <a:pt x="531981" y="14288"/>
                  </a:moveTo>
                  <a:cubicBezTo>
                    <a:pt x="530075" y="5715"/>
                    <a:pt x="522455" y="0"/>
                    <a:pt x="513883" y="0"/>
                  </a:cubicBezTo>
                  <a:lnTo>
                    <a:pt x="18583" y="0"/>
                  </a:lnTo>
                  <a:cubicBezTo>
                    <a:pt x="10010" y="0"/>
                    <a:pt x="2390" y="5715"/>
                    <a:pt x="485" y="14288"/>
                  </a:cubicBezTo>
                  <a:cubicBezTo>
                    <a:pt x="-1420" y="22860"/>
                    <a:pt x="2390" y="31432"/>
                    <a:pt x="10010" y="35243"/>
                  </a:cubicBezTo>
                  <a:cubicBezTo>
                    <a:pt x="10010" y="35243"/>
                    <a:pt x="38585" y="51435"/>
                    <a:pt x="38585" y="85725"/>
                  </a:cubicBezTo>
                  <a:lnTo>
                    <a:pt x="38585" y="523875"/>
                  </a:lnTo>
                  <a:cubicBezTo>
                    <a:pt x="38585" y="555308"/>
                    <a:pt x="64303" y="581025"/>
                    <a:pt x="95735" y="581025"/>
                  </a:cubicBezTo>
                  <a:lnTo>
                    <a:pt x="438635" y="581025"/>
                  </a:lnTo>
                  <a:cubicBezTo>
                    <a:pt x="470068" y="581025"/>
                    <a:pt x="495785" y="555308"/>
                    <a:pt x="495785" y="523875"/>
                  </a:cubicBezTo>
                  <a:lnTo>
                    <a:pt x="495785" y="85725"/>
                  </a:lnTo>
                  <a:cubicBezTo>
                    <a:pt x="495785" y="51435"/>
                    <a:pt x="522455" y="36195"/>
                    <a:pt x="523408" y="36195"/>
                  </a:cubicBezTo>
                  <a:cubicBezTo>
                    <a:pt x="530075" y="31432"/>
                    <a:pt x="534838" y="22860"/>
                    <a:pt x="531981" y="14288"/>
                  </a:cubicBezTo>
                  <a:close/>
                  <a:moveTo>
                    <a:pt x="399583" y="504825"/>
                  </a:moveTo>
                  <a:lnTo>
                    <a:pt x="285283" y="504825"/>
                  </a:lnTo>
                  <a:lnTo>
                    <a:pt x="285283" y="466725"/>
                  </a:lnTo>
                  <a:lnTo>
                    <a:pt x="399583" y="466725"/>
                  </a:lnTo>
                  <a:lnTo>
                    <a:pt x="399583" y="504825"/>
                  </a:lnTo>
                  <a:close/>
                  <a:moveTo>
                    <a:pt x="399583" y="428625"/>
                  </a:moveTo>
                  <a:lnTo>
                    <a:pt x="285283" y="428625"/>
                  </a:lnTo>
                  <a:lnTo>
                    <a:pt x="285283" y="390525"/>
                  </a:lnTo>
                  <a:lnTo>
                    <a:pt x="399583" y="390525"/>
                  </a:lnTo>
                  <a:lnTo>
                    <a:pt x="399583" y="428625"/>
                  </a:lnTo>
                  <a:close/>
                  <a:moveTo>
                    <a:pt x="399583" y="352425"/>
                  </a:moveTo>
                  <a:lnTo>
                    <a:pt x="285283" y="352425"/>
                  </a:lnTo>
                  <a:lnTo>
                    <a:pt x="285283" y="314325"/>
                  </a:lnTo>
                  <a:lnTo>
                    <a:pt x="399583" y="314325"/>
                  </a:lnTo>
                  <a:lnTo>
                    <a:pt x="399583" y="352425"/>
                  </a:lnTo>
                  <a:close/>
                  <a:moveTo>
                    <a:pt x="399583" y="276225"/>
                  </a:moveTo>
                  <a:lnTo>
                    <a:pt x="285283" y="276225"/>
                  </a:lnTo>
                  <a:lnTo>
                    <a:pt x="285283" y="238125"/>
                  </a:lnTo>
                  <a:lnTo>
                    <a:pt x="399583" y="238125"/>
                  </a:lnTo>
                  <a:lnTo>
                    <a:pt x="399583" y="276225"/>
                  </a:lnTo>
                  <a:close/>
                  <a:moveTo>
                    <a:pt x="399583" y="200025"/>
                  </a:moveTo>
                  <a:lnTo>
                    <a:pt x="285283" y="200025"/>
                  </a:lnTo>
                  <a:lnTo>
                    <a:pt x="285283" y="161925"/>
                  </a:lnTo>
                  <a:lnTo>
                    <a:pt x="399583" y="161925"/>
                  </a:lnTo>
                  <a:lnTo>
                    <a:pt x="399583" y="200025"/>
                  </a:lnTo>
                  <a:close/>
                  <a:moveTo>
                    <a:pt x="456733" y="85725"/>
                  </a:moveTo>
                  <a:lnTo>
                    <a:pt x="456733" y="103823"/>
                  </a:lnTo>
                  <a:cubicBezTo>
                    <a:pt x="427205" y="92393"/>
                    <a:pt x="379580" y="76200"/>
                    <a:pt x="332908" y="76200"/>
                  </a:cubicBezTo>
                  <a:cubicBezTo>
                    <a:pt x="281473" y="76200"/>
                    <a:pt x="250040" y="84773"/>
                    <a:pt x="217655" y="93345"/>
                  </a:cubicBezTo>
                  <a:cubicBezTo>
                    <a:pt x="182413" y="102870"/>
                    <a:pt x="145265" y="112395"/>
                    <a:pt x="75733" y="114300"/>
                  </a:cubicBezTo>
                  <a:lnTo>
                    <a:pt x="75733" y="85725"/>
                  </a:lnTo>
                  <a:cubicBezTo>
                    <a:pt x="75733" y="66675"/>
                    <a:pt x="70018" y="50482"/>
                    <a:pt x="63350" y="38100"/>
                  </a:cubicBezTo>
                  <a:lnTo>
                    <a:pt x="469116" y="38100"/>
                  </a:lnTo>
                  <a:cubicBezTo>
                    <a:pt x="462448" y="50482"/>
                    <a:pt x="456733" y="66675"/>
                    <a:pt x="456733" y="8572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3787B-AA97-41B8-817B-8B45361F5C4D}" type="datetimeFigureOut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BDCD7-0C7A-4003-8326-B5A196C8EB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600">
              <a:lnSpc>
                <a:spcPct val="130000"/>
              </a:lnSpc>
            </a:pPr>
            <a:endParaRPr lang="zh-CN" altLang="en-US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zh-CN" altLang="en-US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13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defTabSz="609600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600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zh-CN" altLang="en-US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zh-CN" altLang="en-US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charset="0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charset="0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charset="0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charset="0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charset="0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charset="0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charset="0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charset="0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charset="0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upload_post_object_v2_282202077"/>
          <p:cNvPicPr>
            <a:picLocks noChangeAspect="1"/>
          </p:cNvPicPr>
          <p:nvPr/>
        </p:nvPicPr>
        <p:blipFill>
          <a:blip r:embed="rId2">
            <a:alphaModFix amt="88000"/>
          </a:blip>
          <a:srcRect l="9426" t="6358" r="5299" b="7774"/>
          <a:stretch>
            <a:fillRect/>
          </a:stretch>
        </p:blipFill>
        <p:spPr>
          <a:xfrm>
            <a:off x="-51486" y="-751703"/>
            <a:ext cx="12243486" cy="7702378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2831757" y="5715000"/>
            <a:ext cx="3150973" cy="339811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400">
                <a:solidFill>
                  <a:srgbClr val="FFFFFF"/>
                </a:solidFill>
              </a:rPr>
              <a:t>Presented by boys next door</a:t>
            </a:r>
          </a:p>
        </p:txBody>
      </p:sp>
      <p:pic>
        <p:nvPicPr>
          <p:cNvPr id="14" name="图片 13" descr="upload_post_object_v2_2412843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6" y="3686432"/>
            <a:ext cx="3171568" cy="3171568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2296297" y="4963297"/>
            <a:ext cx="3686432" cy="75170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400">
                <a:solidFill>
                  <a:srgbClr val="FFFFFF"/>
                </a:solidFill>
              </a:rPr>
              <a:t>Go Linux !!!</a:t>
            </a:r>
            <a:endParaRPr lang="zh-CN" altLang="en-US" sz="4400">
              <a:solidFill>
                <a:srgbClr val="FFFFFF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9FE3C1-FA4F-A448-D6EC-2215626287C2}"/>
              </a:ext>
            </a:extLst>
          </p:cNvPr>
          <p:cNvSpPr txBox="1"/>
          <p:nvPr/>
        </p:nvSpPr>
        <p:spPr>
          <a:xfrm>
            <a:off x="8152604" y="5070577"/>
            <a:ext cx="42354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err="1">
                <a:solidFill>
                  <a:schemeClr val="bg1"/>
                </a:solidFill>
              </a:rPr>
              <a:t>Maker</a:t>
            </a:r>
            <a:r>
              <a:rPr lang="en-US" altLang="zh-CN" err="1">
                <a:solidFill>
                  <a:schemeClr val="bg1"/>
                </a:solidFill>
              </a:rPr>
              <a:t>:Yang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en-US" altLang="zh-CN" err="1">
                <a:solidFill>
                  <a:schemeClr val="bg1"/>
                </a:solidFill>
              </a:rPr>
              <a:t>Yikai</a:t>
            </a:r>
            <a:r>
              <a:rPr lang="zh-CN" altLang="en-US">
                <a:solidFill>
                  <a:schemeClr val="bg1"/>
                </a:solidFill>
              </a:rPr>
              <a:t>（杨译凯）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              Wang Zheng</a:t>
            </a:r>
            <a:r>
              <a:rPr lang="zh-CN" altLang="en-US">
                <a:solidFill>
                  <a:schemeClr val="bg1"/>
                </a:solidFill>
              </a:rPr>
              <a:t>（王正）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               Guo </a:t>
            </a:r>
            <a:r>
              <a:rPr lang="en-US" altLang="zh-CN" err="1">
                <a:solidFill>
                  <a:schemeClr val="bg1"/>
                </a:solidFill>
              </a:rPr>
              <a:t>Chengyuan</a:t>
            </a:r>
            <a:r>
              <a:rPr lang="zh-CN" altLang="en-US">
                <a:solidFill>
                  <a:schemeClr val="bg1"/>
                </a:solidFill>
              </a:rPr>
              <a:t>（郭承远）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               Li </a:t>
            </a:r>
            <a:r>
              <a:rPr lang="en-US" altLang="zh-CN" err="1">
                <a:solidFill>
                  <a:schemeClr val="bg1"/>
                </a:solidFill>
              </a:rPr>
              <a:t>Xirui</a:t>
            </a:r>
            <a:r>
              <a:rPr lang="en-US" altLang="zh-CN">
                <a:solidFill>
                  <a:schemeClr val="bg1"/>
                </a:solidFill>
              </a:rPr>
              <a:t>(</a:t>
            </a:r>
            <a:r>
              <a:rPr lang="zh-CN" altLang="en-US">
                <a:solidFill>
                  <a:schemeClr val="bg1"/>
                </a:solidFill>
              </a:rPr>
              <a:t>李熙锐</a:t>
            </a:r>
            <a:r>
              <a:rPr lang="en-US" altLang="zh-CN">
                <a:solidFill>
                  <a:schemeClr val="bg1"/>
                </a:solidFill>
              </a:rPr>
              <a:t>)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upload_post_object_v2_282202077"/>
          <p:cNvPicPr>
            <a:picLocks noChangeAspect="1"/>
          </p:cNvPicPr>
          <p:nvPr/>
        </p:nvPicPr>
        <p:blipFill>
          <a:blip r:embed="rId2">
            <a:alphaModFix amt="88000"/>
          </a:blip>
          <a:srcRect l="30876" t="7029" r="39618" b="7103"/>
          <a:stretch>
            <a:fillRect/>
          </a:stretch>
        </p:blipFill>
        <p:spPr>
          <a:xfrm>
            <a:off x="4654568" y="550903"/>
            <a:ext cx="3170503" cy="575637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5643563" y="2873375"/>
            <a:ext cx="4349750" cy="1103313"/>
          </a:xfrm>
          <a:prstGeom prst="rect">
            <a:avLst/>
          </a:prstGeom>
          <a:noFill/>
          <a:ln w="28575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5643563" y="2869406"/>
            <a:ext cx="2202656" cy="1107281"/>
          </a:xfrm>
          <a:prstGeom prst="rect">
            <a:avLst/>
          </a:prstGeom>
          <a:noFill/>
          <a:ln w="28575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6644564" y="3159260"/>
            <a:ext cx="2327284" cy="53966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3200">
                <a:solidFill>
                  <a:srgbClr val="FFFFFF"/>
                </a:solidFill>
              </a:rPr>
              <a:t>3.</a:t>
            </a:r>
            <a:r>
              <a:rPr lang="en-US" altLang="zh-CN" sz="3200">
                <a:solidFill>
                  <a:srgbClr val="FFFFFF"/>
                </a:solidFill>
                <a:sym typeface="+mn-ea"/>
              </a:rPr>
              <a:t>Prot</a:t>
            </a:r>
            <a:r>
              <a:rPr lang="en-US" altLang="zh-CN" sz="3200">
                <a:solidFill>
                  <a:srgbClr val="000000"/>
                </a:solidFill>
                <a:sym typeface="+mn-ea"/>
              </a:rPr>
              <a:t>otype</a:t>
            </a:r>
            <a:endParaRPr lang="zh-CN" altLang="en-US" sz="32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upload_post_object_v2_282202077"/>
          <p:cNvPicPr>
            <a:picLocks noChangeAspect="1"/>
          </p:cNvPicPr>
          <p:nvPr/>
        </p:nvPicPr>
        <p:blipFill>
          <a:blip r:embed="rId2">
            <a:alphaModFix amt="88000"/>
          </a:blip>
          <a:srcRect l="36305" t="7562" r="45934" b="6570"/>
          <a:stretch>
            <a:fillRect/>
          </a:stretch>
        </p:blipFill>
        <p:spPr>
          <a:xfrm>
            <a:off x="657964" y="561205"/>
            <a:ext cx="1908441" cy="5756374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3" name="文本框 2"/>
          <p:cNvSpPr txBox="1"/>
          <p:nvPr/>
        </p:nvSpPr>
        <p:spPr>
          <a:xfrm rot="5400000">
            <a:off x="-2045943" y="4399005"/>
            <a:ext cx="73152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solidFill>
                  <a:srgbClr val="FFFFFF"/>
                </a:solidFill>
                <a:latin typeface="Arial" panose="020B0604020202020204" pitchFamily="34" charset="0"/>
                <a:sym typeface="+mn-ea"/>
              </a:rPr>
              <a:t>P</a:t>
            </a:r>
            <a:r>
              <a:rPr lang="en-US" altLang="zh-CN" sz="3200">
                <a:solidFill>
                  <a:srgbClr val="FFFFFF"/>
                </a:solidFill>
                <a:sym typeface="+mn-ea"/>
              </a:rPr>
              <a:t>rototype </a:t>
            </a:r>
            <a:r>
              <a:rPr lang="zh-CN" altLang="en-US" sz="3200">
                <a:solidFill>
                  <a:srgbClr val="FFFFFF"/>
                </a:solidFill>
                <a:sym typeface="+mn-ea"/>
              </a:rPr>
              <a:t>— </a:t>
            </a:r>
            <a:r>
              <a:rPr lang="en-US" altLang="zh-CN" sz="3200">
                <a:solidFill>
                  <a:srgbClr val="FFFFFF"/>
                </a:solidFill>
                <a:sym typeface="+mn-ea"/>
              </a:rPr>
              <a:t>must</a:t>
            </a:r>
            <a:endParaRPr lang="zh-CN" altLang="en-US" sz="3200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77830" y="778213"/>
            <a:ext cx="8900809" cy="5334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the basic action of the hero,which cantain move byA</a:t>
            </a:r>
            <a:r>
              <a:rPr lang="zh-CN" altLang="en-US" sz="2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、</a:t>
            </a:r>
            <a:r>
              <a:rPr lang="en-US" altLang="zh-CN" sz="2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D and space to hit,W to jump</a:t>
            </a:r>
          </a:p>
          <a:p>
            <a:pPr indent="0">
              <a:buNone/>
            </a:pPr>
            <a:endParaRPr lang="en-US" altLang="zh-CN" sz="24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design part of the scene and hero can interact with it.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change scene:main</a:t>
            </a:r>
            <a:r>
              <a:rPr lang="zh-CN" altLang="en-US" sz="2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2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game</a:t>
            </a:r>
            <a:r>
              <a:rPr lang="zh-CN" altLang="en-US" sz="2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-</a:t>
            </a:r>
            <a:r>
              <a:rPr lang="en-US" altLang="zh-CN" sz="2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baltte</a:t>
            </a:r>
          </a:p>
          <a:p>
            <a:pPr indent="0">
              <a:buNone/>
            </a:pPr>
            <a:endParaRPr lang="zh-CN" altLang="en-US" sz="24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simple battle scence,which is likes the </a:t>
            </a:r>
            <a:r>
              <a:rPr lang="en-US" sz="2400" b="0" u="none">
                <a:solidFill>
                  <a:srgbClr val="33333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Metroidvania</a:t>
            </a:r>
            <a:r>
              <a:rPr lang="en-US" altLang="zh-CN" sz="2400" b="0" u="none">
                <a:solidFill>
                  <a:srgbClr val="33333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2400" b="0" u="none">
                <a:solidFill>
                  <a:srgbClr val="33333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银河恶魔城</a:t>
            </a:r>
            <a:r>
              <a:rPr lang="en-US" altLang="zh-CN" sz="2400" b="0" u="none">
                <a:solidFill>
                  <a:srgbClr val="33333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zh-CN" b="0" u="none">
                <a:solidFill>
                  <a:srgbClr val="33333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CN" sz="2400" b="0" u="none">
                <a:solidFill>
                  <a:srgbClr val="33333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hero can hit enemy with weapen and enemy can use its own way to hit the hero.</a:t>
            </a:r>
            <a:endParaRPr lang="en-US" altLang="zh-CN" sz="24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enemy can enter shoot and can be shot and die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Hero's HP system</a:t>
            </a:r>
            <a:r>
              <a:rPr lang="zh-CN" altLang="en-US" sz="2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、</a:t>
            </a:r>
            <a:r>
              <a:rPr lang="en-US" altLang="zh-CN" sz="24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Enemy with working HP meter (for bosses)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4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558268" y="542709"/>
            <a:ext cx="8968154" cy="5780942"/>
          </a:xfrm>
          <a:prstGeom prst="rect">
            <a:avLst/>
          </a:prstGeom>
          <a:noFill/>
          <a:ln w="28575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87066" y="972678"/>
            <a:ext cx="8094901" cy="46882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en-US" altLang="zh-CN" sz="2400">
                <a:solidFill>
                  <a:srgbClr val="000000"/>
                </a:solidFill>
                <a:sym typeface="+mn-ea"/>
              </a:rPr>
              <a:t>the behavior of our hero is </a:t>
            </a:r>
            <a:r>
              <a:rPr lang="en-US" altLang="zh-CN" sz="2400" err="1">
                <a:solidFill>
                  <a:srgbClr val="000000"/>
                </a:solidFill>
                <a:sym typeface="+mn-ea"/>
              </a:rPr>
              <a:t>mutiple</a:t>
            </a:r>
            <a:r>
              <a:rPr lang="en-US" altLang="zh-CN" sz="2400">
                <a:solidFill>
                  <a:srgbClr val="000000"/>
                </a:solidFill>
                <a:sym typeface="+mn-ea"/>
              </a:rPr>
              <a:t> including but not limited to attack and interacting with </a:t>
            </a:r>
            <a:r>
              <a:rPr lang="en-US" altLang="zh-CN" sz="2400">
                <a:solidFill>
                  <a:srgbClr val="000000"/>
                </a:solidFill>
                <a:latin typeface="Arial"/>
                <a:cs typeface="Arial"/>
                <a:sym typeface="+mn-ea"/>
              </a:rPr>
              <a:t>icons</a:t>
            </a:r>
            <a:r>
              <a:rPr lang="en-US" altLang="zh-CN" sz="2400">
                <a:solidFill>
                  <a:srgbClr val="000000"/>
                </a:solidFill>
                <a:sym typeface="+mn-ea"/>
              </a:rPr>
              <a:t>. </a:t>
            </a:r>
            <a:endParaRPr lang="en-US" altLang="zh-CN" sz="2400">
              <a:solidFill>
                <a:srgbClr val="000000"/>
              </a:solidFill>
            </a:endParaRPr>
          </a:p>
          <a:p>
            <a:pPr marL="342900" indent="-342900">
              <a:buChar char="•"/>
            </a:pPr>
            <a:endParaRPr lang="en-US" altLang="zh-CN" sz="2400">
              <a:solidFill>
                <a:srgbClr val="000000"/>
              </a:solidFill>
            </a:endParaRPr>
          </a:p>
          <a:p>
            <a:pPr marL="342900" indent="-342900">
              <a:buChar char="•"/>
            </a:pPr>
            <a:r>
              <a:rPr lang="en-US" altLang="zh-CN" sz="2400">
                <a:solidFill>
                  <a:srgbClr val="000000"/>
                </a:solidFill>
                <a:sym typeface="+mn-ea"/>
              </a:rPr>
              <a:t>the</a:t>
            </a:r>
            <a:r>
              <a:rPr lang="zh-CN" altLang="en-US" sz="2400">
                <a:solidFill>
                  <a:srgbClr val="000000"/>
                </a:solidFill>
                <a:sym typeface="+mn-ea"/>
              </a:rPr>
              <a:t> </a:t>
            </a:r>
            <a:r>
              <a:rPr lang="en-US" altLang="zh-CN" sz="2400">
                <a:solidFill>
                  <a:srgbClr val="000000"/>
                </a:solidFill>
                <a:sym typeface="+mn-ea"/>
              </a:rPr>
              <a:t>enemy need to find hero and attack </a:t>
            </a:r>
            <a:r>
              <a:rPr lang="en-US" altLang="zh-CN" sz="2400" err="1">
                <a:solidFill>
                  <a:srgbClr val="000000"/>
                </a:solidFill>
                <a:sym typeface="+mn-ea"/>
              </a:rPr>
              <a:t>it.So,we</a:t>
            </a:r>
            <a:r>
              <a:rPr lang="en-US" altLang="zh-CN" sz="2400">
                <a:solidFill>
                  <a:srgbClr val="000000"/>
                </a:solidFill>
                <a:sym typeface="+mn-ea"/>
              </a:rPr>
              <a:t> may use the algorithms like A* and we have to make the enemy "stupid" to make our game more </a:t>
            </a:r>
            <a:r>
              <a:rPr lang="en-US" altLang="zh-CN" sz="2400" err="1">
                <a:solidFill>
                  <a:srgbClr val="000000"/>
                </a:solidFill>
                <a:sym typeface="+mn-ea"/>
              </a:rPr>
              <a:t>frendly</a:t>
            </a:r>
            <a:r>
              <a:rPr lang="en-US" altLang="zh-CN" sz="2400">
                <a:solidFill>
                  <a:srgbClr val="000000"/>
                </a:solidFill>
                <a:sym typeface="+mn-ea"/>
              </a:rPr>
              <a:t> to players.</a:t>
            </a:r>
            <a:endParaRPr lang="en-US" altLang="zh-CN" sz="2400">
              <a:solidFill>
                <a:srgbClr val="000000"/>
              </a:solidFill>
              <a:cs typeface="Arial"/>
            </a:endParaRPr>
          </a:p>
          <a:p>
            <a:pPr marL="342900" indent="-342900">
              <a:buChar char="•"/>
            </a:pPr>
            <a:endParaRPr lang="en-US" altLang="zh-CN" sz="2400">
              <a:solidFill>
                <a:srgbClr val="000000"/>
              </a:solidFill>
            </a:endParaRPr>
          </a:p>
          <a:p>
            <a:pPr marL="342900" indent="-342900">
              <a:buChar char="•"/>
            </a:pPr>
            <a:r>
              <a:rPr lang="en-US" altLang="zh-CN" sz="2400">
                <a:solidFill>
                  <a:srgbClr val="000000"/>
                </a:solidFill>
                <a:sym typeface="+mn-ea"/>
              </a:rPr>
              <a:t>we will design a </a:t>
            </a:r>
            <a:r>
              <a:rPr lang="en-US" sz="2400">
                <a:solidFill>
                  <a:srgbClr val="000000"/>
                </a:solidFill>
                <a:latin typeface="Arial"/>
                <a:ea typeface="Arial" panose="020B0604020202020204" pitchFamily="34" charset="0"/>
                <a:cs typeface="Arial"/>
                <a:sym typeface="+mn-ea"/>
              </a:rPr>
              <a:t>Finite State Machine </a:t>
            </a:r>
            <a:r>
              <a:rPr lang="en-US" altLang="zh-CN" sz="2400">
                <a:solidFill>
                  <a:srgbClr val="000000"/>
                </a:solidFill>
                <a:latin typeface="Arial"/>
                <a:ea typeface="Arial" panose="020B0604020202020204" pitchFamily="34" charset="0"/>
                <a:cs typeface="Arial"/>
                <a:sym typeface="+mn-ea"/>
              </a:rPr>
              <a:t>to the hero and </a:t>
            </a:r>
            <a:r>
              <a:rPr lang="en-US" altLang="zh-CN" sz="2400">
                <a:solidFill>
                  <a:srgbClr val="000000"/>
                </a:solidFill>
                <a:sym typeface="+mn-ea"/>
              </a:rPr>
              <a:t>enemy to support its automation.</a:t>
            </a:r>
          </a:p>
          <a:p>
            <a:pPr marL="342900" indent="-342900">
              <a:buChar char="•"/>
            </a:pPr>
            <a:endParaRPr lang="en-US" altLang="zh-CN" sz="2400">
              <a:solidFill>
                <a:srgbClr val="000000"/>
              </a:solidFill>
            </a:endParaRPr>
          </a:p>
          <a:p>
            <a:pPr marL="342900" indent="-342900">
              <a:buChar char="•"/>
            </a:pPr>
            <a:r>
              <a:rPr lang="en-US" altLang="zh-CN" sz="2400">
                <a:solidFill>
                  <a:srgbClr val="000000"/>
                </a:solidFill>
                <a:sym typeface="+mn-ea"/>
              </a:rPr>
              <a:t>the design of interesting things in the </a:t>
            </a:r>
            <a:r>
              <a:rPr lang="en-US" altLang="zh-CN" sz="2400" err="1">
                <a:solidFill>
                  <a:srgbClr val="000000"/>
                </a:solidFill>
                <a:latin typeface="Arial"/>
                <a:cs typeface="Arial"/>
                <a:sym typeface="+mn-ea"/>
              </a:rPr>
              <a:t>scence</a:t>
            </a:r>
            <a:r>
              <a:rPr lang="en-US" altLang="zh-CN" sz="2400">
                <a:solidFill>
                  <a:srgbClr val="000000"/>
                </a:solidFill>
                <a:sym typeface="+mn-ea"/>
              </a:rPr>
              <a:t>.</a:t>
            </a:r>
            <a:endParaRPr lang="en-US" altLang="zh-CN" sz="2400">
              <a:solidFill>
                <a:srgbClr val="000000"/>
              </a:solidFill>
              <a:cs typeface="Arial"/>
            </a:endParaRPr>
          </a:p>
          <a:p>
            <a:pPr marL="342900" indent="-342900">
              <a:buChar char="•"/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558268" y="542709"/>
            <a:ext cx="8968154" cy="5780942"/>
          </a:xfrm>
          <a:prstGeom prst="rect">
            <a:avLst/>
          </a:prstGeom>
          <a:noFill/>
          <a:ln w="28575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8" name="图片 7" descr="upload_post_object_v2_282202077"/>
          <p:cNvPicPr>
            <a:picLocks noChangeAspect="1"/>
          </p:cNvPicPr>
          <p:nvPr/>
        </p:nvPicPr>
        <p:blipFill>
          <a:blip r:embed="rId2">
            <a:alphaModFix amt="88000"/>
          </a:blip>
          <a:srcRect l="36305" t="7562" r="45934" b="6570"/>
          <a:stretch>
            <a:fillRect/>
          </a:stretch>
        </p:blipFill>
        <p:spPr>
          <a:xfrm>
            <a:off x="657964" y="561205"/>
            <a:ext cx="1908441" cy="5756374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3" name="文本框 2"/>
          <p:cNvSpPr txBox="1"/>
          <p:nvPr userDrawn="1"/>
        </p:nvSpPr>
        <p:spPr>
          <a:xfrm rot="5400000">
            <a:off x="-1619589" y="3906334"/>
            <a:ext cx="6308716" cy="657964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r>
              <a:rPr lang="en-US" altLang="zh-CN" sz="3200">
                <a:solidFill>
                  <a:srgbClr val="FFFFFF"/>
                </a:solidFill>
                <a:latin typeface="Arial" panose="020B0604020202020204" pitchFamily="34" charset="0"/>
                <a:sym typeface="+mn-ea"/>
              </a:rPr>
              <a:t>P</a:t>
            </a:r>
            <a:r>
              <a:rPr lang="en-US" altLang="zh-CN" sz="3200">
                <a:solidFill>
                  <a:srgbClr val="FFFFFF"/>
                </a:solidFill>
                <a:sym typeface="+mn-ea"/>
              </a:rPr>
              <a:t>rototype </a:t>
            </a:r>
            <a:r>
              <a:rPr lang="zh-CN" altLang="en-US" sz="3200">
                <a:solidFill>
                  <a:srgbClr val="FFFFFF"/>
                </a:solidFill>
                <a:sym typeface="+mn-ea"/>
              </a:rPr>
              <a:t>—</a:t>
            </a:r>
            <a:r>
              <a:rPr lang="en-US" altLang="zh-CN" sz="3200">
                <a:solidFill>
                  <a:srgbClr val="FFFFFF"/>
                </a:solidFill>
                <a:sym typeface="+mn-ea"/>
              </a:rPr>
              <a:t> </a:t>
            </a:r>
            <a:r>
              <a:rPr lang="en-US" altLang="zh-CN" sz="3200">
                <a:solidFill>
                  <a:srgbClr val="FFFFFF"/>
                </a:solidFill>
              </a:rPr>
              <a:t>Challenges</a:t>
            </a:r>
            <a:endParaRPr lang="zh-CN" altLang="en-US" sz="32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upload_post_object_v2_282202077"/>
          <p:cNvPicPr>
            <a:picLocks noChangeAspect="1"/>
          </p:cNvPicPr>
          <p:nvPr/>
        </p:nvPicPr>
        <p:blipFill>
          <a:blip r:embed="rId2">
            <a:alphaModFix amt="88000"/>
          </a:blip>
          <a:srcRect l="30876" t="7029" r="39618" b="7103"/>
          <a:stretch>
            <a:fillRect/>
          </a:stretch>
        </p:blipFill>
        <p:spPr>
          <a:xfrm>
            <a:off x="4654568" y="550903"/>
            <a:ext cx="3170503" cy="575637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5643563" y="2873375"/>
            <a:ext cx="4349750" cy="1103313"/>
          </a:xfrm>
          <a:prstGeom prst="rect">
            <a:avLst/>
          </a:prstGeom>
          <a:noFill/>
          <a:ln w="28575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5643563" y="2869406"/>
            <a:ext cx="2202656" cy="1107281"/>
          </a:xfrm>
          <a:prstGeom prst="rect">
            <a:avLst/>
          </a:prstGeom>
          <a:noFill/>
          <a:ln w="28575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6936880" y="3159260"/>
            <a:ext cx="1911296" cy="53966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3200">
                <a:solidFill>
                  <a:srgbClr val="FFFFFF"/>
                </a:solidFill>
              </a:rPr>
              <a:t>4.Sy</a:t>
            </a:r>
            <a:r>
              <a:rPr lang="en-US" altLang="zh-CN" sz="3200">
                <a:solidFill>
                  <a:srgbClr val="000000"/>
                </a:solidFill>
              </a:rPr>
              <a:t>stem</a:t>
            </a:r>
            <a:endParaRPr lang="zh-CN" altLang="en-US" sz="32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2558268" y="542709"/>
            <a:ext cx="8968154" cy="5780942"/>
          </a:xfrm>
          <a:prstGeom prst="rect">
            <a:avLst/>
          </a:prstGeom>
          <a:noFill/>
          <a:ln w="28575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8" name="图片 7" descr="upload_post_object_v2_282202077"/>
          <p:cNvPicPr>
            <a:picLocks noChangeAspect="1"/>
          </p:cNvPicPr>
          <p:nvPr/>
        </p:nvPicPr>
        <p:blipFill>
          <a:blip r:embed="rId2">
            <a:alphaModFix amt="88000"/>
          </a:blip>
          <a:srcRect l="36305" t="7562" r="45934" b="6570"/>
          <a:stretch>
            <a:fillRect/>
          </a:stretch>
        </p:blipFill>
        <p:spPr>
          <a:xfrm>
            <a:off x="657964" y="561205"/>
            <a:ext cx="1908441" cy="5756374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3" name="文本框 2"/>
          <p:cNvSpPr txBox="1"/>
          <p:nvPr/>
        </p:nvSpPr>
        <p:spPr>
          <a:xfrm rot="5400000">
            <a:off x="-2180858" y="4725049"/>
            <a:ext cx="73152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solidFill>
                  <a:srgbClr val="FFFFFF"/>
                </a:solidFill>
                <a:latin typeface="Arial" panose="020B0604020202020204" pitchFamily="34" charset="0"/>
              </a:rPr>
              <a:t>Systems</a:t>
            </a:r>
            <a:endParaRPr lang="zh-CN" altLang="en-US" sz="3200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96121" y="613267"/>
            <a:ext cx="7315200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>
                <a:sym typeface="+mn-ea"/>
              </a:rPr>
              <a:t>GlobalVariableSystem which manage all gloabal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>
                <a:sym typeface="+mn-ea"/>
              </a:rPr>
              <a:t>SceneManageSystem which navigate different scenes.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sym typeface="+mn-ea"/>
              </a:rPr>
              <a:t>In each scenes that different icons should be different prefabs and include change scene.</a:t>
            </a:r>
            <a:endParaRPr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>
                <a:sym typeface="+mn-ea"/>
              </a:rPr>
              <a:t>Battle(Enemy)System which supports the battle, returning the battle results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sym typeface="+mn-ea"/>
              </a:rPr>
              <a:t>Mostly are UIs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sym typeface="+mn-ea"/>
              </a:rPr>
              <a:t>few animation depends on the battle</a:t>
            </a:r>
            <a:r>
              <a:rPr lang="zh-CN" altLang="en-US" sz="2400">
                <a:sym typeface="+mn-ea"/>
              </a:rPr>
              <a:t>-</a:t>
            </a:r>
            <a:r>
              <a:rPr lang="en-US" altLang="zh-CN" sz="2400">
                <a:sym typeface="+mn-ea"/>
              </a:rPr>
              <a:t>type we finally decide</a:t>
            </a: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/>
              <a:t>HeroSystem(wish:ShopSystem) which allows you to control hero and power up your chara and defeat more difficult enemies.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/>
              <a:t>unique weapons(wish) for your chara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upload_post_object_v2_282202077"/>
          <p:cNvPicPr>
            <a:picLocks noChangeAspect="1"/>
          </p:cNvPicPr>
          <p:nvPr/>
        </p:nvPicPr>
        <p:blipFill>
          <a:blip r:embed="rId2">
            <a:alphaModFix amt="88000"/>
          </a:blip>
          <a:srcRect l="9426" t="6358" r="5299" b="7774"/>
          <a:stretch>
            <a:fillRect/>
          </a:stretch>
        </p:blipFill>
        <p:spPr>
          <a:xfrm>
            <a:off x="-51486" y="-751703"/>
            <a:ext cx="12243486" cy="77023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42033" y="5014341"/>
            <a:ext cx="3114288" cy="7645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400" b="1">
                <a:solidFill>
                  <a:srgbClr val="FFFFFF"/>
                </a:solidFill>
              </a:rPr>
              <a:t>Thank you!</a:t>
            </a:r>
            <a:endParaRPr lang="zh-CN" altLang="en-US" sz="4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5509054" y="102973"/>
            <a:ext cx="3150973" cy="339811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600">
                <a:solidFill>
                  <a:srgbClr val="FFFFFF"/>
                </a:solidFill>
              </a:rPr>
              <a:t>Presented by boys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8103973" y="545757"/>
            <a:ext cx="2007973" cy="75170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>
                <a:solidFill>
                  <a:srgbClr val="FFFFFF"/>
                </a:solidFill>
              </a:rPr>
              <a:t>Content</a:t>
            </a:r>
            <a:endParaRPr lang="zh-CN" altLang="en-US" sz="4000">
              <a:solidFill>
                <a:srgbClr val="FFFFFF"/>
              </a:solidFill>
            </a:endParaRPr>
          </a:p>
        </p:txBody>
      </p:sp>
      <p:pic>
        <p:nvPicPr>
          <p:cNvPr id="3" name="图片 2" descr="upload_post_object_v2_806063819"/>
          <p:cNvPicPr>
            <a:picLocks noChangeAspect="1"/>
          </p:cNvPicPr>
          <p:nvPr/>
        </p:nvPicPr>
        <p:blipFill>
          <a:blip r:embed="rId2">
            <a:alphaModFix amt="88000"/>
          </a:blip>
          <a:stretch>
            <a:fillRect/>
          </a:stretch>
        </p:blipFill>
        <p:spPr>
          <a:xfrm>
            <a:off x="0" y="-616085"/>
            <a:ext cx="12229724" cy="8108422"/>
          </a:xfrm>
          <a:prstGeom prst="rect">
            <a:avLst/>
          </a:prstGeom>
        </p:spPr>
      </p:pic>
      <p:sp>
        <p:nvSpPr>
          <p:cNvPr id="10" name="!!矩形啊"/>
          <p:cNvSpPr/>
          <p:nvPr userDrawn="1"/>
        </p:nvSpPr>
        <p:spPr>
          <a:xfrm>
            <a:off x="1169263" y="4159880"/>
            <a:ext cx="2068697" cy="685818"/>
          </a:xfrm>
          <a:prstGeom prst="rect">
            <a:avLst/>
          </a:prstGeom>
          <a:noFill/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</a:rPr>
              <a:t>Introduction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3814677" y="4159880"/>
            <a:ext cx="2068697" cy="685818"/>
          </a:xfrm>
          <a:prstGeom prst="rect">
            <a:avLst/>
          </a:prstGeom>
          <a:noFill/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</a:rPr>
              <a:t>Image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6415120" y="4171123"/>
            <a:ext cx="2068697" cy="685818"/>
          </a:xfrm>
          <a:prstGeom prst="rect">
            <a:avLst/>
          </a:prstGeom>
          <a:noFill/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</a:rPr>
              <a:t>Prototype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9105505" y="4159880"/>
            <a:ext cx="2068697" cy="685818"/>
          </a:xfrm>
          <a:prstGeom prst="rect">
            <a:avLst/>
          </a:prstGeom>
          <a:noFill/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</a:rPr>
              <a:t>System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占位符 1"/>
          <p:cNvSpPr>
            <a:spLocks noGrp="1"/>
          </p:cNvSpPr>
          <p:nvPr/>
        </p:nvSpPr>
        <p:spPr>
          <a:xfrm>
            <a:off x="5284171" y="1641466"/>
            <a:ext cx="1663952" cy="75327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>
                <a:solidFill>
                  <a:srgbClr val="FFFFFF"/>
                </a:solidFill>
              </a:rPr>
              <a:t>Content</a:t>
            </a:r>
            <a:endParaRPr lang="zh-CN" altLang="en-US" sz="3200">
              <a:solidFill>
                <a:srgbClr val="FFFFFF"/>
              </a:solidFill>
            </a:endParaRPr>
          </a:p>
        </p:txBody>
      </p:sp>
      <p:sp>
        <p:nvSpPr>
          <p:cNvPr id="17" name="abc"/>
          <p:cNvSpPr/>
          <p:nvPr userDrawn="1"/>
        </p:nvSpPr>
        <p:spPr>
          <a:xfrm>
            <a:off x="5062640" y="1554851"/>
            <a:ext cx="2068697" cy="685818"/>
          </a:xfrm>
          <a:prstGeom prst="rect">
            <a:avLst/>
          </a:prstGeom>
          <a:noFill/>
          <a:ln w="381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upload_post_object_v2_282202077"/>
          <p:cNvPicPr>
            <a:picLocks noChangeAspect="1"/>
          </p:cNvPicPr>
          <p:nvPr/>
        </p:nvPicPr>
        <p:blipFill>
          <a:blip r:embed="rId2">
            <a:alphaModFix amt="88000"/>
          </a:blip>
          <a:srcRect l="30876" t="7029" r="39618" b="7103"/>
          <a:stretch>
            <a:fillRect/>
          </a:stretch>
        </p:blipFill>
        <p:spPr>
          <a:xfrm>
            <a:off x="4654568" y="550903"/>
            <a:ext cx="3170503" cy="5756374"/>
          </a:xfrm>
          <a:prstGeom prst="rect">
            <a:avLst/>
          </a:prstGeom>
        </p:spPr>
      </p:pic>
      <p:sp>
        <p:nvSpPr>
          <p:cNvPr id="2" name="!!矩形啊"/>
          <p:cNvSpPr/>
          <p:nvPr userDrawn="1"/>
        </p:nvSpPr>
        <p:spPr>
          <a:xfrm>
            <a:off x="5643563" y="2873375"/>
            <a:ext cx="4349750" cy="1103313"/>
          </a:xfrm>
          <a:prstGeom prst="rect">
            <a:avLst/>
          </a:prstGeom>
          <a:noFill/>
          <a:ln w="28575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5643563" y="2869406"/>
            <a:ext cx="2202656" cy="1107281"/>
          </a:xfrm>
          <a:prstGeom prst="rect">
            <a:avLst/>
          </a:prstGeom>
          <a:noFill/>
          <a:ln w="28575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6346031" y="3155156"/>
            <a:ext cx="3536156" cy="53578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3200">
                <a:solidFill>
                  <a:srgbClr val="FFFFFF"/>
                </a:solidFill>
              </a:rPr>
              <a:t>1.Introd</a:t>
            </a:r>
            <a:r>
              <a:rPr lang="en-US" altLang="zh-CN" sz="3200"/>
              <a:t>uction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upload_post_object_v2_282202077"/>
          <p:cNvPicPr>
            <a:picLocks noChangeAspect="1"/>
          </p:cNvPicPr>
          <p:nvPr/>
        </p:nvPicPr>
        <p:blipFill>
          <a:blip r:embed="rId2">
            <a:alphaModFix amt="88000"/>
          </a:blip>
          <a:srcRect l="36305" t="7562" r="45934" b="6570"/>
          <a:stretch>
            <a:fillRect/>
          </a:stretch>
        </p:blipFill>
        <p:spPr>
          <a:xfrm>
            <a:off x="630256" y="586622"/>
            <a:ext cx="1908441" cy="5756374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2" name="矩形 1"/>
          <p:cNvSpPr/>
          <p:nvPr userDrawn="1"/>
        </p:nvSpPr>
        <p:spPr>
          <a:xfrm>
            <a:off x="2571750" y="578827"/>
            <a:ext cx="8968154" cy="5780942"/>
          </a:xfrm>
          <a:prstGeom prst="rect">
            <a:avLst/>
          </a:prstGeom>
          <a:noFill/>
          <a:ln w="28575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250156" y="1035844"/>
            <a:ext cx="678656" cy="5298281"/>
          </a:xfrm>
          <a:prstGeom prst="rect">
            <a:avLst/>
          </a:prstGeom>
        </p:spPr>
        <p:txBody>
          <a:bodyPr vert="eaVert" wrap="square" rtlCol="0">
            <a:noAutofit/>
          </a:bodyPr>
          <a:lstStyle/>
          <a:p>
            <a:r>
              <a:rPr lang="en-US" altLang="zh-CN" sz="3200">
                <a:solidFill>
                  <a:srgbClr val="FFFFFF"/>
                </a:solidFill>
              </a:rPr>
              <a:t>Introduction </a:t>
            </a:r>
            <a:r>
              <a:rPr lang="zh-CN" altLang="en-US" sz="3200">
                <a:solidFill>
                  <a:srgbClr val="FFFFFF"/>
                </a:solidFill>
              </a:rPr>
              <a:t>— </a:t>
            </a:r>
            <a:r>
              <a:rPr lang="en-US" altLang="zh-CN" sz="3200">
                <a:solidFill>
                  <a:srgbClr val="FFFFFF"/>
                </a:solidFill>
              </a:rPr>
              <a:t>Background</a:t>
            </a:r>
            <a:endParaRPr lang="zh-CN" altLang="en-US" sz="3200">
              <a:solidFill>
                <a:srgbClr val="FFFFFF"/>
              </a:solidFill>
            </a:endParaRPr>
          </a:p>
        </p:txBody>
      </p:sp>
      <p:pic>
        <p:nvPicPr>
          <p:cNvPr id="5" name="图片 4" descr="upload_post_object_v2_4305332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531" y="4155281"/>
            <a:ext cx="642938" cy="1178719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7929563" y="1333500"/>
            <a:ext cx="2762250" cy="2643188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ctr"/>
            <a:r>
              <a:rPr lang="en-US" altLang="zh-CN" sz="2400"/>
              <a:t>Three camp</a:t>
            </a:r>
          </a:p>
          <a:p>
            <a:pPr algn="ctr"/>
            <a:endParaRPr lang="zh-CN" altLang="en-US" sz="2400"/>
          </a:p>
          <a:p>
            <a:pPr algn="ctr"/>
            <a:r>
              <a:rPr lang="en-US" altLang="zh-CN" sz="2400"/>
              <a:t>linux</a:t>
            </a:r>
          </a:p>
          <a:p>
            <a:pPr algn="ctr"/>
            <a:endParaRPr lang="zh-CN" altLang="en-US" sz="2400"/>
          </a:p>
          <a:p>
            <a:pPr algn="ctr"/>
            <a:r>
              <a:rPr lang="en-US" altLang="zh-CN" sz="2400"/>
              <a:t>mac</a:t>
            </a:r>
          </a:p>
          <a:p>
            <a:pPr algn="ctr"/>
            <a:endParaRPr lang="zh-CN" altLang="en-US" sz="2400"/>
          </a:p>
          <a:p>
            <a:pPr algn="ctr"/>
            <a:r>
              <a:rPr lang="en-US" altLang="zh-CN" sz="2400"/>
              <a:t>windows</a:t>
            </a:r>
            <a:endParaRPr lang="zh-CN" altLang="en-US" sz="2400"/>
          </a:p>
        </p:txBody>
      </p:sp>
      <p:pic>
        <p:nvPicPr>
          <p:cNvPr id="14" name="图片 13" descr="upload_post_object_v2_2412843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3" y="2512219"/>
            <a:ext cx="2166938" cy="2166938"/>
          </a:xfrm>
          <a:prstGeom prst="rect">
            <a:avLst/>
          </a:prstGeom>
        </p:spPr>
      </p:pic>
      <p:pic>
        <p:nvPicPr>
          <p:cNvPr id="10" name="图片 9" descr="upload_post_object_v2_7130416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875" y="4345781"/>
            <a:ext cx="1309688" cy="1309688"/>
          </a:xfrm>
          <a:prstGeom prst="rect">
            <a:avLst/>
          </a:prstGeom>
        </p:spPr>
      </p:pic>
      <p:pic>
        <p:nvPicPr>
          <p:cNvPr id="11" name="图片 10" descr="upload_post_object_v2_8070930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0531" y="1333500"/>
            <a:ext cx="1607344" cy="928688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7786688" y="4405313"/>
            <a:ext cx="3036094" cy="1059656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just"/>
            <a:r>
              <a:rPr lang="en-US" altLang="zh-CN"/>
              <a:t>every camp want to make computer all over the world to use their own sysytem.</a:t>
            </a:r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595813" y="2262188"/>
            <a:ext cx="916781" cy="34528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just"/>
            <a:r>
              <a:rPr lang="en-US" altLang="zh-CN"/>
              <a:t>76.31%</a:t>
            </a:r>
            <a:endParaRPr lang="zh-CN" altLang="en-US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3008313" y="5413376"/>
            <a:ext cx="916781" cy="34528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just"/>
            <a:r>
              <a:rPr lang="en-US" altLang="zh-CN"/>
              <a:t>2.43%</a:t>
            </a:r>
            <a:endParaRPr lang="zh-CN" altLang="en-US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6052344" y="5421314"/>
            <a:ext cx="916781" cy="34528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just"/>
            <a:r>
              <a:rPr lang="en-US" altLang="zh-CN"/>
              <a:t>14.66%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upload_post_object_v2_282202077"/>
          <p:cNvPicPr>
            <a:picLocks noChangeAspect="1"/>
          </p:cNvPicPr>
          <p:nvPr/>
        </p:nvPicPr>
        <p:blipFill>
          <a:blip r:embed="rId2">
            <a:alphaModFix amt="88000"/>
          </a:blip>
          <a:srcRect l="36305" t="7562" r="45934" b="6570"/>
          <a:stretch>
            <a:fillRect/>
          </a:stretch>
        </p:blipFill>
        <p:spPr>
          <a:xfrm>
            <a:off x="630256" y="586622"/>
            <a:ext cx="1908441" cy="5756374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2" name="矩形 1"/>
          <p:cNvSpPr/>
          <p:nvPr userDrawn="1"/>
        </p:nvSpPr>
        <p:spPr>
          <a:xfrm>
            <a:off x="2571750" y="578827"/>
            <a:ext cx="8968154" cy="5780942"/>
          </a:xfrm>
          <a:prstGeom prst="rect">
            <a:avLst/>
          </a:prstGeom>
          <a:noFill/>
          <a:ln w="28575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250156" y="1035844"/>
            <a:ext cx="678656" cy="3798094"/>
          </a:xfrm>
          <a:prstGeom prst="rect">
            <a:avLst/>
          </a:prstGeom>
        </p:spPr>
        <p:txBody>
          <a:bodyPr vert="eaVert" wrap="square" rtlCol="0">
            <a:noAutofit/>
          </a:bodyPr>
          <a:lstStyle/>
          <a:p>
            <a:r>
              <a:rPr lang="en-US" altLang="zh-CN" sz="3200">
                <a:solidFill>
                  <a:srgbClr val="FFFFFF"/>
                </a:solidFill>
              </a:rPr>
              <a:t>Introduction </a:t>
            </a:r>
            <a:r>
              <a:rPr lang="zh-CN" altLang="en-US" sz="3200">
                <a:solidFill>
                  <a:srgbClr val="FFFFFF"/>
                </a:solidFill>
              </a:rPr>
              <a:t>— </a:t>
            </a:r>
            <a:r>
              <a:rPr lang="en-US" altLang="zh-CN" sz="3200">
                <a:solidFill>
                  <a:srgbClr val="FFFFFF"/>
                </a:solidFill>
              </a:rPr>
              <a:t>Hero</a:t>
            </a:r>
            <a:endParaRPr lang="zh-CN" altLang="en-US" sz="3200">
              <a:solidFill>
                <a:srgbClr val="FFFFFF"/>
              </a:solidFill>
            </a:endParaRPr>
          </a:p>
        </p:txBody>
      </p:sp>
      <p:pic>
        <p:nvPicPr>
          <p:cNvPr id="5" name="图片 4" descr="upload_post_object_v2_4305332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281" y="1571625"/>
            <a:ext cx="1750219" cy="3190875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6988969" y="1916906"/>
            <a:ext cx="2762250" cy="80962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ctr"/>
            <a:r>
              <a:rPr lang="en-US" altLang="zh-CN" sz="2400"/>
              <a:t>Name:</a:t>
            </a:r>
          </a:p>
          <a:p>
            <a:pPr algn="ctr"/>
            <a:r>
              <a:rPr lang="en-US" altLang="zh-CN" sz="2400"/>
              <a:t>Linux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5976938" y="3881438"/>
            <a:ext cx="4786313" cy="108346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zh-CN" altLang="en-US" sz="2400"/>
              <a:t>Goal </a:t>
            </a:r>
            <a:r>
              <a:rPr lang="en-US" altLang="zh-CN" sz="2400"/>
              <a:t>:</a:t>
            </a:r>
            <a:endParaRPr lang="zh-CN" altLang="en-US" sz="2400"/>
          </a:p>
          <a:p>
            <a:pPr algn="ctr"/>
            <a:r>
              <a:rPr lang="zh-CN" altLang="en-US" sz="2400"/>
              <a:t>T</a:t>
            </a:r>
            <a:r>
              <a:rPr lang="en-US" altLang="zh-CN" sz="2400"/>
              <a:t>o make every computer system in the earth to be linux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upload_post_object_v2_282202077"/>
          <p:cNvPicPr>
            <a:picLocks noChangeAspect="1"/>
          </p:cNvPicPr>
          <p:nvPr/>
        </p:nvPicPr>
        <p:blipFill>
          <a:blip r:embed="rId2">
            <a:alphaModFix amt="88000"/>
          </a:blip>
          <a:srcRect l="36305" t="7562" r="45934" b="6570"/>
          <a:stretch>
            <a:fillRect/>
          </a:stretch>
        </p:blipFill>
        <p:spPr>
          <a:xfrm>
            <a:off x="630256" y="586622"/>
            <a:ext cx="1908441" cy="5756374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2" name="矩形 1"/>
          <p:cNvSpPr/>
          <p:nvPr userDrawn="1"/>
        </p:nvSpPr>
        <p:spPr>
          <a:xfrm>
            <a:off x="2571750" y="578827"/>
            <a:ext cx="8968154" cy="5780942"/>
          </a:xfrm>
          <a:prstGeom prst="rect">
            <a:avLst/>
          </a:prstGeom>
          <a:noFill/>
          <a:ln w="28575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250156" y="1035844"/>
            <a:ext cx="678656" cy="4786313"/>
          </a:xfrm>
          <a:prstGeom prst="rect">
            <a:avLst/>
          </a:prstGeom>
        </p:spPr>
        <p:txBody>
          <a:bodyPr vert="eaVert" wrap="square" rtlCol="0">
            <a:noAutofit/>
          </a:bodyPr>
          <a:lstStyle/>
          <a:p>
            <a:r>
              <a:rPr lang="en-US" altLang="zh-CN" sz="3200">
                <a:solidFill>
                  <a:srgbClr val="FFFFFF"/>
                </a:solidFill>
              </a:rPr>
              <a:t>Introduction </a:t>
            </a:r>
            <a:r>
              <a:rPr lang="zh-CN" altLang="en-US" sz="3200">
                <a:solidFill>
                  <a:srgbClr val="FFFFFF"/>
                </a:solidFill>
              </a:rPr>
              <a:t>— </a:t>
            </a:r>
            <a:r>
              <a:rPr lang="en-US" altLang="zh-CN" sz="3200">
                <a:solidFill>
                  <a:srgbClr val="FFFFFF"/>
                </a:solidFill>
              </a:rPr>
              <a:t>Control</a:t>
            </a:r>
            <a:endParaRPr lang="zh-CN" altLang="en-US" sz="3200">
              <a:solidFill>
                <a:srgbClr val="FFFFFF"/>
              </a:solidFill>
            </a:endParaRPr>
          </a:p>
        </p:txBody>
      </p:sp>
      <p:pic>
        <p:nvPicPr>
          <p:cNvPr id="3" name="图片 2" descr="upload_post_object_v2_9332423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563" y="1035844"/>
            <a:ext cx="1297781" cy="1500188"/>
          </a:xfrm>
          <a:prstGeom prst="rect">
            <a:avLst/>
          </a:prstGeom>
        </p:spPr>
      </p:pic>
      <p:sp>
        <p:nvSpPr>
          <p:cNvPr id="18" name="文本框 17"/>
          <p:cNvSpPr txBox="1"/>
          <p:nvPr userDrawn="1"/>
        </p:nvSpPr>
        <p:spPr>
          <a:xfrm>
            <a:off x="9513094" y="2690813"/>
            <a:ext cx="1345406" cy="34528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ctr"/>
            <a:r>
              <a:rPr lang="en-US" altLang="zh-CN"/>
              <a:t>"E"</a:t>
            </a:r>
          </a:p>
          <a:p>
            <a:pPr algn="ctr"/>
            <a:r>
              <a:rPr lang="en-US" altLang="zh-CN"/>
              <a:t>Use "icon"</a:t>
            </a:r>
            <a:endParaRPr lang="zh-CN" altLang="en-US"/>
          </a:p>
        </p:txBody>
      </p:sp>
      <p:pic>
        <p:nvPicPr>
          <p:cNvPr id="9" name="图片 8" descr="upload_post_object_v2_7546841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531" y="1023938"/>
            <a:ext cx="1071563" cy="1666875"/>
          </a:xfrm>
          <a:prstGeom prst="rect">
            <a:avLst/>
          </a:prstGeom>
        </p:spPr>
      </p:pic>
      <p:pic>
        <p:nvPicPr>
          <p:cNvPr id="10" name="图片 9" descr="upload_post_object_v2_1937871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0688" y="940594"/>
            <a:ext cx="1190625" cy="1678781"/>
          </a:xfrm>
          <a:prstGeom prst="rect">
            <a:avLst/>
          </a:prstGeom>
        </p:spPr>
      </p:pic>
      <p:pic>
        <p:nvPicPr>
          <p:cNvPr id="11" name="图片 10" descr="upload_post_object_v2_0667067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4281" y="1154906"/>
            <a:ext cx="1297781" cy="1404938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7580313" y="2698751"/>
            <a:ext cx="1345406" cy="34528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ctr"/>
            <a:r>
              <a:rPr lang="en-US" altLang="zh-CN"/>
              <a:t>"W"</a:t>
            </a:r>
          </a:p>
          <a:p>
            <a:pPr algn="ctr"/>
            <a:r>
              <a:rPr lang="en-US" altLang="zh-CN"/>
              <a:t>Jump</a:t>
            </a:r>
            <a:endParaRPr lang="zh-CN" altLang="en-US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5349876" y="2706688"/>
            <a:ext cx="1345406" cy="34528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ctr"/>
            <a:r>
              <a:rPr lang="en-US" altLang="zh-CN"/>
              <a:t>"AD"</a:t>
            </a:r>
          </a:p>
          <a:p>
            <a:pPr algn="ctr"/>
            <a:r>
              <a:rPr lang="en-US" altLang="zh-CN"/>
              <a:t>Walk</a:t>
            </a:r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286126" y="2702719"/>
            <a:ext cx="1345406" cy="34528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ctr"/>
            <a:r>
              <a:rPr lang="en-US" altLang="zh-CN"/>
              <a:t>"Space"</a:t>
            </a:r>
          </a:p>
          <a:p>
            <a:pPr algn="ctr"/>
            <a:r>
              <a:rPr lang="en-US" altLang="zh-CN"/>
              <a:t>Hit</a:t>
            </a:r>
            <a:endParaRPr lang="zh-CN" altLang="en-US"/>
          </a:p>
        </p:txBody>
      </p:sp>
      <p:pic>
        <p:nvPicPr>
          <p:cNvPr id="16" name="图片 15" descr="upload_post_object_v2_3425840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5906" y="3738563"/>
            <a:ext cx="1178719" cy="762000"/>
          </a:xfrm>
          <a:prstGeom prst="rect">
            <a:avLst/>
          </a:prstGeom>
        </p:spPr>
      </p:pic>
      <p:pic>
        <p:nvPicPr>
          <p:cNvPr id="17" name="图片 16" descr="upload_post_object_v2_3425840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7813" y="4639469"/>
            <a:ext cx="1178719" cy="762000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 userDrawn="1"/>
        </p:nvCxnSpPr>
        <p:spPr>
          <a:xfrm flipH="1">
            <a:off x="10096500" y="4202906"/>
            <a:ext cx="720328" cy="1"/>
          </a:xfrm>
          <a:prstGeom prst="straightConnector1">
            <a:avLst/>
          </a:prstGeom>
          <a:ln w="28575" cap="flat" cmpd="sng" algn="ctr">
            <a:solidFill>
              <a:srgbClr val="000000">
                <a:alpha val="100000"/>
              </a:srgb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 userDrawn="1"/>
        </p:nvCxnSpPr>
        <p:spPr>
          <a:xfrm flipH="1">
            <a:off x="10108406" y="5024438"/>
            <a:ext cx="720328" cy="1"/>
          </a:xfrm>
          <a:prstGeom prst="straightConnector1">
            <a:avLst/>
          </a:prstGeom>
          <a:ln w="28575" cap="flat" cmpd="sng" algn="ctr">
            <a:solidFill>
              <a:srgbClr val="000000">
                <a:alpha val="100000"/>
              </a:srgbClr>
            </a:solidFill>
            <a:prstDash val="solid"/>
            <a:miter lim="800000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 userDrawn="1"/>
        </p:nvSpPr>
        <p:spPr>
          <a:xfrm>
            <a:off x="9509125" y="5639594"/>
            <a:ext cx="1345406" cy="34528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ctr"/>
            <a:r>
              <a:rPr lang="en-US" altLang="zh-CN"/>
              <a:t>transport</a:t>
            </a:r>
            <a:endParaRPr lang="zh-CN" altLang="en-US"/>
          </a:p>
        </p:txBody>
      </p:sp>
      <p:sp>
        <p:nvSpPr>
          <p:cNvPr id="22" name="文本框 21"/>
          <p:cNvSpPr txBox="1"/>
          <p:nvPr userDrawn="1"/>
        </p:nvSpPr>
        <p:spPr>
          <a:xfrm>
            <a:off x="7540625" y="5647532"/>
            <a:ext cx="1345406" cy="34528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ctr"/>
            <a:r>
              <a:rPr lang="en-US" altLang="zh-CN"/>
              <a:t>trap</a:t>
            </a:r>
            <a:endParaRPr lang="zh-CN" altLang="en-US"/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500688" y="5643563"/>
            <a:ext cx="1345406" cy="34528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ctr"/>
            <a:r>
              <a:rPr lang="en-US" altLang="zh-CN"/>
              <a:t>gift</a:t>
            </a:r>
            <a:endParaRPr lang="zh-CN" altLang="en-US"/>
          </a:p>
        </p:txBody>
      </p:sp>
      <p:pic>
        <p:nvPicPr>
          <p:cNvPr id="24" name="图片 23" descr="upload_post_object_v2_8238057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3219" y="4202906"/>
            <a:ext cx="1845469" cy="940594"/>
          </a:xfrm>
          <a:prstGeom prst="rect">
            <a:avLst/>
          </a:prstGeom>
        </p:spPr>
      </p:pic>
      <p:sp>
        <p:nvSpPr>
          <p:cNvPr id="25" name="文本框 24"/>
          <p:cNvSpPr txBox="1"/>
          <p:nvPr userDrawn="1"/>
        </p:nvSpPr>
        <p:spPr>
          <a:xfrm>
            <a:off x="3294063" y="5472907"/>
            <a:ext cx="1345406" cy="345281"/>
          </a:xfrm>
          <a:prstGeom prst="rect">
            <a:avLst/>
          </a:prstGeom>
        </p:spPr>
        <p:txBody>
          <a:bodyPr wrap="square" lIns="91440" tIns="45720" rIns="91440" bIns="45720" rtlCol="0" anchor="t">
            <a:noAutofit/>
          </a:bodyPr>
          <a:lstStyle/>
          <a:p>
            <a:pPr algn="ctr"/>
            <a:r>
              <a:rPr lang="en-US" altLang="zh-CN"/>
              <a:t>aim to win this scene</a:t>
            </a:r>
            <a:endParaRPr lang="zh-CN" altLang="en-US"/>
          </a:p>
        </p:txBody>
      </p:sp>
      <p:pic>
        <p:nvPicPr>
          <p:cNvPr id="26" name="图片 25" descr="upload_post_object_v2_33769140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0688" y="4286250"/>
            <a:ext cx="1393031" cy="1190625"/>
          </a:xfrm>
          <a:prstGeom prst="rect">
            <a:avLst/>
          </a:prstGeom>
        </p:spPr>
      </p:pic>
      <p:pic>
        <p:nvPicPr>
          <p:cNvPr id="5" name="图片 4" descr="upload_post_object_v2_88150669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5719" y="4387453"/>
            <a:ext cx="1131094" cy="82153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upload_post_object_v2_282202077"/>
          <p:cNvPicPr>
            <a:picLocks noChangeAspect="1"/>
          </p:cNvPicPr>
          <p:nvPr/>
        </p:nvPicPr>
        <p:blipFill>
          <a:blip r:embed="rId2">
            <a:alphaModFix amt="88000"/>
          </a:blip>
          <a:srcRect l="30876" t="7029" r="39618" b="7103"/>
          <a:stretch>
            <a:fillRect/>
          </a:stretch>
        </p:blipFill>
        <p:spPr>
          <a:xfrm>
            <a:off x="4654568" y="550903"/>
            <a:ext cx="3170503" cy="5756374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5643563" y="2873375"/>
            <a:ext cx="4349750" cy="1103313"/>
          </a:xfrm>
          <a:prstGeom prst="rect">
            <a:avLst/>
          </a:prstGeom>
          <a:noFill/>
          <a:ln w="28575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5643563" y="2869406"/>
            <a:ext cx="2202656" cy="1107281"/>
          </a:xfrm>
          <a:prstGeom prst="rect">
            <a:avLst/>
          </a:prstGeom>
          <a:noFill/>
          <a:ln w="28575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6953250" y="3155156"/>
            <a:ext cx="1738313" cy="53578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3200">
                <a:solidFill>
                  <a:srgbClr val="FFFFFF"/>
                </a:solidFill>
              </a:rPr>
              <a:t>2.Im</a:t>
            </a:r>
            <a:r>
              <a:rPr lang="en-US" altLang="zh-CN" sz="3200">
                <a:solidFill>
                  <a:srgbClr val="000000"/>
                </a:solidFill>
              </a:rPr>
              <a:t>age</a:t>
            </a:r>
            <a:endParaRPr lang="zh-CN" altLang="en-US" sz="32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upload_post_object_v2_282202077"/>
          <p:cNvPicPr>
            <a:picLocks noChangeAspect="1"/>
          </p:cNvPicPr>
          <p:nvPr/>
        </p:nvPicPr>
        <p:blipFill>
          <a:blip r:embed="rId2">
            <a:alphaModFix amt="88000"/>
          </a:blip>
          <a:srcRect l="36305" t="7562" r="45934" b="6570"/>
          <a:stretch>
            <a:fillRect/>
          </a:stretch>
        </p:blipFill>
        <p:spPr>
          <a:xfrm>
            <a:off x="630256" y="586622"/>
            <a:ext cx="1908441" cy="5756374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2" name="矩形 1"/>
          <p:cNvSpPr/>
          <p:nvPr userDrawn="1"/>
        </p:nvSpPr>
        <p:spPr>
          <a:xfrm>
            <a:off x="2571750" y="578827"/>
            <a:ext cx="8968154" cy="5780942"/>
          </a:xfrm>
          <a:prstGeom prst="rect">
            <a:avLst/>
          </a:prstGeom>
          <a:noFill/>
          <a:ln w="28575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250156" y="1035844"/>
            <a:ext cx="678656" cy="4786313"/>
          </a:xfrm>
          <a:prstGeom prst="rect">
            <a:avLst/>
          </a:prstGeom>
        </p:spPr>
        <p:txBody>
          <a:bodyPr vert="eaVert" wrap="square" rtlCol="0">
            <a:noAutofit/>
          </a:bodyPr>
          <a:lstStyle/>
          <a:p>
            <a:r>
              <a:rPr lang="en-US" altLang="zh-CN" sz="3200">
                <a:solidFill>
                  <a:srgbClr val="FFFFFF"/>
                </a:solidFill>
              </a:rPr>
              <a:t>Image </a:t>
            </a:r>
            <a:r>
              <a:rPr lang="zh-CN" altLang="en-US" sz="3200">
                <a:solidFill>
                  <a:srgbClr val="FFFFFF"/>
                </a:solidFill>
              </a:rPr>
              <a:t>— </a:t>
            </a:r>
            <a:r>
              <a:rPr lang="en-US" altLang="zh-CN" sz="3200">
                <a:solidFill>
                  <a:srgbClr val="FFFFFF"/>
                </a:solidFill>
              </a:rPr>
              <a:t>Scenc example</a:t>
            </a:r>
            <a:endParaRPr lang="zh-CN" altLang="en-US" sz="3200">
              <a:solidFill>
                <a:srgbClr val="FFFFFF"/>
              </a:solidFill>
            </a:endParaRPr>
          </a:p>
        </p:txBody>
      </p:sp>
      <p:pic>
        <p:nvPicPr>
          <p:cNvPr id="6" name="图片 5" descr="upload_post_object_v2_7339755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88" y="1035844"/>
            <a:ext cx="8822531" cy="4964906"/>
          </a:xfrm>
          <a:prstGeom prst="rect">
            <a:avLst/>
          </a:prstGeom>
        </p:spPr>
      </p:pic>
      <p:pic>
        <p:nvPicPr>
          <p:cNvPr id="30" name="图片 29" descr="upload_post_object_v2_9662969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966" y="4792749"/>
            <a:ext cx="309563" cy="440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L 0.11406 1.48148E-6 C 0.12097 -0.0294 0.11094 -0.08727 0.13555 -0.0875 C 0.15182 -0.08496 0.16185 -0.06968 0.17461 -0.06088 L 0.25365 -0.0636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82" y="-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upload_post_object_v2_282202077"/>
          <p:cNvPicPr>
            <a:picLocks noChangeAspect="1"/>
          </p:cNvPicPr>
          <p:nvPr/>
        </p:nvPicPr>
        <p:blipFill>
          <a:blip r:embed="rId2">
            <a:alphaModFix amt="88000"/>
          </a:blip>
          <a:srcRect l="36305" t="7562" r="45934" b="6570"/>
          <a:stretch>
            <a:fillRect/>
          </a:stretch>
        </p:blipFill>
        <p:spPr>
          <a:xfrm>
            <a:off x="630256" y="586622"/>
            <a:ext cx="1908441" cy="5756374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2" name="矩形 1"/>
          <p:cNvSpPr/>
          <p:nvPr userDrawn="1"/>
        </p:nvSpPr>
        <p:spPr>
          <a:xfrm>
            <a:off x="2571750" y="578827"/>
            <a:ext cx="8968154" cy="5780942"/>
          </a:xfrm>
          <a:prstGeom prst="rect">
            <a:avLst/>
          </a:prstGeom>
          <a:noFill/>
          <a:ln w="28575" cap="flat" cmpd="sng" algn="ctr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250156" y="1035844"/>
            <a:ext cx="678656" cy="4786313"/>
          </a:xfrm>
          <a:prstGeom prst="rect">
            <a:avLst/>
          </a:prstGeom>
        </p:spPr>
        <p:txBody>
          <a:bodyPr vert="eaVert" wrap="square" rtlCol="0">
            <a:noAutofit/>
          </a:bodyPr>
          <a:lstStyle/>
          <a:p>
            <a:r>
              <a:rPr lang="en-US" altLang="zh-CN" sz="3200">
                <a:solidFill>
                  <a:srgbClr val="FFFFFF"/>
                </a:solidFill>
              </a:rPr>
              <a:t>Introduction </a:t>
            </a:r>
            <a:r>
              <a:rPr lang="zh-CN" altLang="en-US" sz="3200">
                <a:solidFill>
                  <a:srgbClr val="FFFFFF"/>
                </a:solidFill>
              </a:rPr>
              <a:t>— </a:t>
            </a:r>
            <a:r>
              <a:rPr lang="en-US" altLang="zh-CN" sz="3200">
                <a:solidFill>
                  <a:srgbClr val="FFFFFF"/>
                </a:solidFill>
              </a:rPr>
              <a:t>Process</a:t>
            </a:r>
            <a:endParaRPr lang="zh-CN" altLang="en-US" sz="3200">
              <a:solidFill>
                <a:srgbClr val="FFFFFF"/>
              </a:solidFill>
            </a:endParaRPr>
          </a:p>
        </p:txBody>
      </p:sp>
      <p:pic>
        <p:nvPicPr>
          <p:cNvPr id="28" name="图片 27" descr="upload_post_object_v2_282202077"/>
          <p:cNvPicPr>
            <a:picLocks noChangeAspect="1"/>
          </p:cNvPicPr>
          <p:nvPr/>
        </p:nvPicPr>
        <p:blipFill>
          <a:blip r:embed="rId2">
            <a:alphaModFix amt="88000"/>
          </a:blip>
          <a:srcRect l="-518" t="-2325" r="-3439" b="-5733"/>
          <a:stretch>
            <a:fillRect/>
          </a:stretch>
        </p:blipFill>
        <p:spPr>
          <a:xfrm>
            <a:off x="2940844" y="833438"/>
            <a:ext cx="3679031" cy="2393156"/>
          </a:xfrm>
          <a:prstGeom prst="rect">
            <a:avLst/>
          </a:prstGeom>
        </p:spPr>
      </p:pic>
      <p:pic>
        <p:nvPicPr>
          <p:cNvPr id="27" name="图片 26" descr="upload_post_object_v2_2412843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094" y="1369219"/>
            <a:ext cx="404813" cy="404813"/>
          </a:xfrm>
          <a:prstGeom prst="rect">
            <a:avLst/>
          </a:prstGeom>
        </p:spPr>
      </p:pic>
      <p:pic>
        <p:nvPicPr>
          <p:cNvPr id="30" name="图片 29" descr="upload_post_object_v2_9662969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438" y="2619375"/>
            <a:ext cx="309563" cy="440531"/>
          </a:xfrm>
          <a:prstGeom prst="rect">
            <a:avLst/>
          </a:prstGeom>
        </p:spPr>
      </p:pic>
      <p:sp>
        <p:nvSpPr>
          <p:cNvPr id="31" name="文本框 30"/>
          <p:cNvSpPr txBox="1"/>
          <p:nvPr userDrawn="1"/>
        </p:nvSpPr>
        <p:spPr>
          <a:xfrm>
            <a:off x="4107657" y="3167063"/>
            <a:ext cx="1345406" cy="34528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ctr"/>
            <a:r>
              <a:rPr lang="en-US" altLang="zh-CN"/>
              <a:t>main scece</a:t>
            </a:r>
            <a:endParaRPr lang="zh-CN" altLang="en-US"/>
          </a:p>
        </p:txBody>
      </p:sp>
      <p:sp>
        <p:nvSpPr>
          <p:cNvPr id="32" name="文本框 31"/>
          <p:cNvSpPr txBox="1"/>
          <p:nvPr userDrawn="1"/>
        </p:nvSpPr>
        <p:spPr>
          <a:xfrm>
            <a:off x="5270501" y="1853407"/>
            <a:ext cx="1345406" cy="34528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ctr"/>
            <a:r>
              <a:rPr lang="en-US" altLang="zh-CN" sz="1400">
                <a:solidFill>
                  <a:srgbClr val="FFFFFF"/>
                </a:solidFill>
              </a:rPr>
              <a:t>2.43%</a:t>
            </a:r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33" name="图片 32" descr="upload_post_object_v2_0165370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2875" y="2083594"/>
            <a:ext cx="3571875" cy="2238375"/>
          </a:xfrm>
          <a:prstGeom prst="rect">
            <a:avLst/>
          </a:prstGeom>
        </p:spPr>
      </p:pic>
      <p:sp>
        <p:nvSpPr>
          <p:cNvPr id="34" name="文本框 33"/>
          <p:cNvSpPr txBox="1"/>
          <p:nvPr userDrawn="1"/>
        </p:nvSpPr>
        <p:spPr>
          <a:xfrm>
            <a:off x="8477250" y="4488656"/>
            <a:ext cx="2143125" cy="34528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ctr"/>
            <a:r>
              <a:rPr lang="en-US" altLang="zh-CN"/>
              <a:t>mac fight scece</a:t>
            </a:r>
            <a:endParaRPr lang="zh-CN" altLang="en-US"/>
          </a:p>
        </p:txBody>
      </p:sp>
      <p:sp>
        <p:nvSpPr>
          <p:cNvPr id="35" name="文本框 34"/>
          <p:cNvSpPr txBox="1"/>
          <p:nvPr userDrawn="1"/>
        </p:nvSpPr>
        <p:spPr>
          <a:xfrm>
            <a:off x="4143375" y="5988844"/>
            <a:ext cx="2917031" cy="34528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ctr"/>
            <a:r>
              <a:rPr lang="en-US" altLang="zh-CN"/>
              <a:t>windows fight scece</a:t>
            </a:r>
            <a:endParaRPr lang="zh-CN" altLang="en-US"/>
          </a:p>
        </p:txBody>
      </p:sp>
      <p:pic>
        <p:nvPicPr>
          <p:cNvPr id="36" name="图片 35" descr="upload_post_object_v2_8851120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1906" y="3929063"/>
            <a:ext cx="3559969" cy="2000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主题​​">
  <a:themeElements>
    <a:clrScheme name="自定义 2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EC0C1"/>
      </a:accent1>
      <a:accent2>
        <a:srgbClr val="FF9137"/>
      </a:accent2>
      <a:accent3>
        <a:srgbClr val="FF9999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1_Office 主题​​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Weisheng Zhu</dc:creator>
  <cp:revision>1</cp:revision>
  <dcterms:created xsi:type="dcterms:W3CDTF">2022-07-14T17:33:32Z</dcterms:created>
  <dcterms:modified xsi:type="dcterms:W3CDTF">2022-07-15T01:33:37Z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t-weiszh@microsoft.com</vt:lpwstr>
  </property>
  <property fmtid="{D5CDD505-2E9C-101B-9397-08002B2CF9AE}" pid="5" name="MSIP_Label_f42aa342-8706-4288-bd11-ebb85995028c_SetDate">
    <vt:lpwstr>2019-08-19T08:41:05.1913746Z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423e1048-e9f6-4858-a025-37493a4162f5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0x0101004D520B0621022B4CA37193CEB4BD4006</vt:lpwstr>
  </property>
  <property fmtid="{D5CDD505-2E9C-101B-9397-08002B2CF9AE}" pid="12" name="KSOProductBuildVer">
    <vt:lpwstr>2052-0.0.0.0</vt:lpwstr>
  </property>
</Properties>
</file>